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78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496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6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20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8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2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90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19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8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</a:rPr>
              <a:t>TAJVANI KVÍZ</a:t>
            </a:r>
            <a:endParaRPr lang="hu-HU" sz="4800" b="1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</p:txBody>
      </p:sp>
      <p:pic>
        <p:nvPicPr>
          <p:cNvPr id="7" name="Kép 6" descr="A képen személy, modellt állás, csoport, állás látható&#10;&#10;Automatikusan generált leírás">
            <a:extLst>
              <a:ext uri="{FF2B5EF4-FFF2-40B4-BE49-F238E27FC236}">
                <a16:creationId xmlns:a16="http://schemas.microsoft.com/office/drawing/2014/main" id="{B9B96BC8-6DF4-E449-A86C-D6C29355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140">
            <a:off x="2229563" y="2658969"/>
            <a:ext cx="3494176" cy="1963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Kép 7" descr="A képen kültéri, utca, település, kegyhely látható&#10;&#10;Automatikusan generált leírás">
            <a:extLst>
              <a:ext uri="{FF2B5EF4-FFF2-40B4-BE49-F238E27FC236}">
                <a16:creationId xmlns:a16="http://schemas.microsoft.com/office/drawing/2014/main" id="{4396BD5D-6B22-27B6-D58A-2BE433869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3488">
            <a:off x="5996853" y="2963882"/>
            <a:ext cx="4248334" cy="18506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1370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6. Tajvanon soha se hagyja az evőpálcikát az ételbe szúrva! </a:t>
            </a:r>
          </a:p>
          <a:p>
            <a:pPr marL="0" indent="0">
              <a:buNone/>
            </a:pPr>
            <a:r>
              <a:rPr lang="hu-HU" sz="3200" b="1" dirty="0"/>
              <a:t>      Vajon miért nem ajánlatos?   </a:t>
            </a:r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A2B4D54B-1264-F051-026D-F06F19D6A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04" y="2648607"/>
            <a:ext cx="2230044" cy="30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2820937-6E8E-D137-451D-91BF4349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3" y="536575"/>
            <a:ext cx="4193627" cy="3551949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pálcikák az áldozatok bemutatásánál  használt füstölőkre emlékeztetnek, amelyekkel szinte az asztalhoz invitálják az elhunytak szellemét.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A23555-9837-466D-9123-97B89F6CA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60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45FD53-BD6A-2645-9425-89EA51BAA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4508937"/>
            <a:ext cx="2970000" cy="225972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/>
              <a:t>A pálcákat a tányérok szélére kell helyezni vagy a tányér mellé. </a:t>
            </a:r>
            <a:endParaRPr lang="en-US" b="1" dirty="0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EFD209A8-5168-8B5F-7C1C-534D7F5B3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r="11558"/>
          <a:stretch/>
        </p:blipFill>
        <p:spPr>
          <a:xfrm>
            <a:off x="5034453" y="315321"/>
            <a:ext cx="72120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5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7. Milyen étel a </a:t>
            </a:r>
            <a:r>
              <a:rPr lang="hu-HU" sz="3200" b="1" dirty="0" err="1"/>
              <a:t>Mochi</a:t>
            </a:r>
            <a:r>
              <a:rPr lang="hu-HU" sz="32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381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EC32AE-E4F8-4BC6-BEF2-B48BDD15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C398DC4-38B4-AFDA-82FA-62DFAC96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0" y="2314574"/>
            <a:ext cx="4248149" cy="903325"/>
          </a:xfrm>
          <a:solidFill>
            <a:srgbClr val="FFC000"/>
          </a:solidFill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 b="1" dirty="0"/>
              <a:t>Rizs</a:t>
            </a:r>
            <a:r>
              <a:rPr lang="hu-HU" sz="4800" b="1" dirty="0"/>
              <a:t>-sütemény</a:t>
            </a:r>
            <a:r>
              <a:rPr lang="en-US" sz="4800" b="1" dirty="0"/>
              <a:t> 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BD6A5D0C-F171-623D-A226-4DC48641C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3339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11C822-2379-4749-95C7-3CDA9329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2006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252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8. Mi a gyász színe Tajvanon? </a:t>
            </a:r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BEEAF5F-A68C-0397-490F-9A1CE06A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131" y="3429000"/>
            <a:ext cx="2984938" cy="19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42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1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szöveg, személy, személyek, csoport látható&#10;&#10;Automatikusan generált leírás">
            <a:extLst>
              <a:ext uri="{FF2B5EF4-FFF2-40B4-BE49-F238E27FC236}">
                <a16:creationId xmlns:a16="http://schemas.microsoft.com/office/drawing/2014/main" id="{3A1E56D1-1AE4-99E3-9AB3-44876F064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03300" y="-1052423"/>
            <a:ext cx="6857999" cy="888364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0A52A2C-EC56-5179-33CA-134E24FA7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1752599"/>
            <a:ext cx="4075200" cy="869377"/>
          </a:xfrm>
          <a:solidFill>
            <a:srgbClr val="FFC000"/>
          </a:solidFill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hu-HU" sz="4800" b="1" dirty="0">
                <a:solidFill>
                  <a:srgbClr val="FFFFFF"/>
                </a:solidFill>
              </a:rPr>
              <a:t>a </a:t>
            </a:r>
            <a:r>
              <a:rPr lang="en-US" sz="4800" b="1" dirty="0" err="1">
                <a:solidFill>
                  <a:srgbClr val="FFFFFF"/>
                </a:solidFill>
              </a:rPr>
              <a:t>fehér</a:t>
            </a:r>
            <a:r>
              <a:rPr lang="hu-HU" sz="4800" b="1" dirty="0">
                <a:solidFill>
                  <a:srgbClr val="FFFFFF"/>
                </a:solidFill>
              </a:rPr>
              <a:t> szín</a:t>
            </a:r>
            <a:endParaRPr lang="en-US" sz="4800" b="1" dirty="0">
              <a:solidFill>
                <a:srgbClr val="FFFFFF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3D83BC4-A03A-4B80-BE2E-AB1542ABA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6F3D9A-452B-4940-9828-23E2DA52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C141C93-0464-49A4-80F9-CBA4B4732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FBE46EE-1DFB-4A24-A727-EABB7534F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2892A7AB-12E4-4169-836F-A0D0C91B7F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1F214575-72DE-4088-8694-62F426EF7DD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DE02F19E-EAED-436A-985B-21E4AFF3EC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748F1F2-C6CE-4B1D-BC12-02955EA2BA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0A5916D-E677-43F6-96A9-E16E5A8431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115C4984-068B-47EF-9298-FC8384998B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8E1D9610-842B-4FB4-912A-67F61723EBF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2978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9. Mi az öröm színe Tajvanon? </a:t>
            </a:r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BEEAF5F-A68C-0397-490F-9A1CE06A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523" y="3313386"/>
            <a:ext cx="2984938" cy="19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62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beltéri, ágynemű látható&#10;&#10;Automatikusan generált leírás">
            <a:extLst>
              <a:ext uri="{FF2B5EF4-FFF2-40B4-BE49-F238E27FC236}">
                <a16:creationId xmlns:a16="http://schemas.microsoft.com/office/drawing/2014/main" id="{6D7845ED-D128-4492-8BA6-D6E9F4E78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 b="699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03300" y="-1052423"/>
            <a:ext cx="6857999" cy="888364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7592D22-9697-3A0C-2458-1A58D39F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9"/>
            <a:ext cx="4075200" cy="2226688"/>
          </a:xfrm>
          <a:solidFill>
            <a:srgbClr val="FFC000"/>
          </a:solidFill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hu-HU" sz="4800" b="1" dirty="0">
                <a:solidFill>
                  <a:srgbClr val="FFFFFF"/>
                </a:solidFill>
              </a:rPr>
              <a:t>Az öröm és boldogság színe </a:t>
            </a:r>
            <a:br>
              <a:rPr lang="hu-HU" sz="4800" b="1" dirty="0">
                <a:solidFill>
                  <a:srgbClr val="FFFFFF"/>
                </a:solidFill>
              </a:rPr>
            </a:br>
            <a:r>
              <a:rPr lang="hu-HU" sz="4800" b="1" dirty="0">
                <a:solidFill>
                  <a:srgbClr val="FFFFFF"/>
                </a:solidFill>
              </a:rPr>
              <a:t>a piros</a:t>
            </a:r>
            <a:endParaRPr lang="en-US" sz="4800" b="1" dirty="0">
              <a:solidFill>
                <a:srgbClr val="FFFF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D83BC4-A03A-4B80-BE2E-AB1542ABA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F3D9A-452B-4940-9828-23E2DA52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141C93-0464-49A4-80F9-CBA4B4732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FBE46EE-1DFB-4A24-A727-EABB7534F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0" name="Freeform 68">
                  <a:extLst>
                    <a:ext uri="{FF2B5EF4-FFF2-40B4-BE49-F238E27FC236}">
                      <a16:creationId xmlns:a16="http://schemas.microsoft.com/office/drawing/2014/main" id="{2892A7AB-12E4-4169-836F-A0D0C91B7F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69">
                  <a:extLst>
                    <a:ext uri="{FF2B5EF4-FFF2-40B4-BE49-F238E27FC236}">
                      <a16:creationId xmlns:a16="http://schemas.microsoft.com/office/drawing/2014/main" id="{1F214575-72DE-4088-8694-62F426EF7DD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70">
                  <a:extLst>
                    <a:ext uri="{FF2B5EF4-FFF2-40B4-BE49-F238E27FC236}">
                      <a16:creationId xmlns:a16="http://schemas.microsoft.com/office/drawing/2014/main" id="{DE02F19E-EAED-436A-985B-21E4AFF3EC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748F1F2-C6CE-4B1D-BC12-02955EA2BA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0A5916D-E677-43F6-96A9-E16E5A8431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115C4984-068B-47EF-9298-FC8384998B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8E1D9610-842B-4FB4-912A-67F61723EBF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6724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10. Mit tesznek a tajvaniak, ha felcsendül Beethoven „Für </a:t>
            </a:r>
            <a:r>
              <a:rPr lang="hu-HU" sz="3200" b="1" dirty="0" err="1"/>
              <a:t>Elise</a:t>
            </a:r>
            <a:r>
              <a:rPr lang="hu-HU" sz="3200" b="1" dirty="0"/>
              <a:t>” zenéje? </a:t>
            </a:r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85293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1483EC-5019-14AD-1020-73FFCE7E49F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400" b="1" dirty="0"/>
              <a:t>Kihozzák a szemetet </a:t>
            </a:r>
            <a:r>
              <a:rPr lang="hu-HU" sz="4400" b="1" dirty="0">
                <a:sym typeface="Wingdings" panose="05000000000000000000" pitchFamily="2" charset="2"/>
              </a:rPr>
              <a:t> </a:t>
            </a:r>
            <a:endParaRPr lang="hu-HU" sz="4400" b="1" dirty="0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C644B14-9C0B-8A97-C152-C4DFE3C926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8542" y="1997484"/>
            <a:ext cx="5386388" cy="4040188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1580F8A-B568-50A2-EF7D-4DF716637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01" y="1997484"/>
            <a:ext cx="5511408" cy="36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sz="3200" b="1" dirty="0"/>
              <a:t>1. Milyen magas Tajvan legmagasabb hegye? </a:t>
            </a:r>
          </a:p>
          <a:p>
            <a:endParaRPr lang="hu-HU" dirty="0"/>
          </a:p>
          <a:p>
            <a:r>
              <a:rPr lang="hu-HU" sz="2800" b="1" dirty="0"/>
              <a:t>   3000 méter             4000 méter            5000 méter </a:t>
            </a:r>
          </a:p>
        </p:txBody>
      </p:sp>
    </p:spTree>
    <p:extLst>
      <p:ext uri="{BB962C8B-B14F-4D97-AF65-F5344CB8AC3E}">
        <p14:creationId xmlns:p14="http://schemas.microsoft.com/office/powerpoint/2010/main" val="1608963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11. „Kérjük, ne dobjon szemetet a piros dobozba!”</a:t>
            </a:r>
          </a:p>
          <a:p>
            <a:pPr marL="0" indent="0" algn="ctr">
              <a:buNone/>
            </a:pPr>
            <a:r>
              <a:rPr lang="hu-HU" sz="3200" b="1" dirty="0"/>
              <a:t>Mi célt szolgálhat ez a kiírás? </a:t>
            </a:r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61EE9D9-9929-7CB2-248C-01AA1DB0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275" y="4165599"/>
            <a:ext cx="1987569" cy="149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05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38956E1-6C6D-435E-0475-67719A98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325" y="2200275"/>
            <a:ext cx="4361806" cy="3505200"/>
          </a:xfrm>
          <a:solidFill>
            <a:srgbClr val="FFC000"/>
          </a:solidFill>
        </p:spPr>
        <p:txBody>
          <a:bodyPr vert="horz" wrap="square" lIns="91440" tIns="45720" rIns="91440" bIns="45720" rtlCol="0" anchor="b" anchorCtr="0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Ezek nem hulladék tárolók, hanem a szellemek hónapjában, a halottaknak szánt „pénzek” gyűjtésére és elégetésére szolgáló kis tartályok. </a:t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artalom helye 4" descr="A képen talaj, kültéri, járda, narancs látható&#10;&#10;Automatikusan generált leírás">
            <a:extLst>
              <a:ext uri="{FF2B5EF4-FFF2-40B4-BE49-F238E27FC236}">
                <a16:creationId xmlns:a16="http://schemas.microsoft.com/office/drawing/2014/main" id="{882DFC3F-96D7-ECB7-D5DC-A3A5DCB8B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7" b="46499"/>
          <a:stretch/>
        </p:blipFill>
        <p:spPr>
          <a:xfrm>
            <a:off x="20" y="10"/>
            <a:ext cx="7210780" cy="343079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ED233F-8914-4DE8-A8C1-FD7B2470C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915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80377504-F72B-F97C-F301-8109C2B4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5" b="21351"/>
          <a:stretch/>
        </p:blipFill>
        <p:spPr>
          <a:xfrm>
            <a:off x="-1" y="3427200"/>
            <a:ext cx="7210800" cy="343080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A72A9F19-E061-6DC9-C9CD-46A2FAC5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025" y="123825"/>
            <a:ext cx="3575150" cy="583564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hu-HU" sz="1600" b="1" dirty="0"/>
              <a:t>A buszmegállókban, a metrónál azért néha találhatóak szemeteskukák is.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46071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</a:rPr>
              <a:t>TAJVANI KVÍZ</a:t>
            </a:r>
            <a:endParaRPr lang="hu-HU" sz="4800" b="1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KÖSZÖNET A KÖZÖS JÁTÉKÉRT! REMÉLJÜK, ÉRDEKES VOLT. </a:t>
            </a:r>
            <a:r>
              <a:rPr lang="hu-HU" sz="3200" b="1" dirty="0">
                <a:sym typeface="Wingdings" panose="05000000000000000000" pitchFamily="2" charset="2"/>
              </a:rPr>
              <a:t> </a:t>
            </a: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  <a:p>
            <a:pPr marL="0" indent="0" algn="ctr">
              <a:buNone/>
            </a:pPr>
            <a:endParaRPr lang="hu-HU" sz="3200" b="1" dirty="0"/>
          </a:p>
        </p:txBody>
      </p:sp>
      <p:pic>
        <p:nvPicPr>
          <p:cNvPr id="8" name="Kép 7" descr="A képen kültéri, utca, település, kegyhely látható&#10;&#10;Automatikusan generált leírás">
            <a:extLst>
              <a:ext uri="{FF2B5EF4-FFF2-40B4-BE49-F238E27FC236}">
                <a16:creationId xmlns:a16="http://schemas.microsoft.com/office/drawing/2014/main" id="{4396BD5D-6B22-27B6-D58A-2BE433869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110"/>
            <a:ext cx="4168123" cy="18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hegy, természet, kültéri, domb látható&#10;&#10;Automatikusan generált leírás">
            <a:extLst>
              <a:ext uri="{FF2B5EF4-FFF2-40B4-BE49-F238E27FC236}">
                <a16:creationId xmlns:a16="http://schemas.microsoft.com/office/drawing/2014/main" id="{25D70EB5-3D10-19ED-308D-43AFE3DC8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b="8869"/>
          <a:stretch/>
        </p:blipFill>
        <p:spPr>
          <a:xfrm>
            <a:off x="2522481" y="733767"/>
            <a:ext cx="10317148" cy="580339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48C6AAC-5B2D-86FD-FC68-FB058B45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8" y="2257424"/>
            <a:ext cx="5524488" cy="1249727"/>
          </a:xfrm>
          <a:solidFill>
            <a:srgbClr val="FFC000"/>
          </a:solidFill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hu-HU" sz="4800" b="1" dirty="0">
                <a:solidFill>
                  <a:srgbClr val="FFFFFF"/>
                </a:solidFill>
              </a:rPr>
              <a:t>4000 méter magas  </a:t>
            </a:r>
            <a:br>
              <a:rPr lang="hu-HU" sz="4800" b="1" dirty="0">
                <a:solidFill>
                  <a:srgbClr val="FFFFFF"/>
                </a:solidFill>
              </a:rPr>
            </a:br>
            <a:r>
              <a:rPr lang="hu-HU" sz="4800" b="1" dirty="0" err="1">
                <a:solidFill>
                  <a:srgbClr val="FFFFFF"/>
                </a:solidFill>
              </a:rPr>
              <a:t>Yushan</a:t>
            </a:r>
            <a:r>
              <a:rPr lang="hu-HU" sz="4800" b="1" dirty="0">
                <a:solidFill>
                  <a:srgbClr val="FFFFFF"/>
                </a:solidFill>
              </a:rPr>
              <a:t> – Jade hegy</a:t>
            </a:r>
            <a:endParaRPr lang="en-US" sz="4800" b="1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8F2C9A24-761D-8E52-AC98-3003FD25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0" y="1684293"/>
            <a:ext cx="3775057" cy="443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2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sz="3200" b="1" dirty="0"/>
              <a:t>2. Hogy hívják a főváros híres felhőkarcolóját? </a:t>
            </a:r>
          </a:p>
          <a:p>
            <a:endParaRPr lang="hu-HU" dirty="0"/>
          </a:p>
          <a:p>
            <a:r>
              <a:rPr lang="hu-HU" sz="2800" b="1" dirty="0"/>
              <a:t>   Taipei 101             Taipei 1001            Taipei 001 </a:t>
            </a:r>
          </a:p>
        </p:txBody>
      </p:sp>
    </p:spTree>
    <p:extLst>
      <p:ext uri="{BB962C8B-B14F-4D97-AF65-F5344CB8AC3E}">
        <p14:creationId xmlns:p14="http://schemas.microsoft.com/office/powerpoint/2010/main" val="6562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32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ABE53C5-4327-89B5-1AC4-17159E63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  <a:solidFill>
            <a:srgbClr val="FFC000"/>
          </a:solidFill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4800" b="1" dirty="0"/>
              <a:t>Taipei 101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 descr="A képen égbolt, kültéri, épület, település látható&#10;&#10;Automatikusan generált leírás">
            <a:extLst>
              <a:ext uri="{FF2B5EF4-FFF2-40B4-BE49-F238E27FC236}">
                <a16:creationId xmlns:a16="http://schemas.microsoft.com/office/drawing/2014/main" id="{6882E458-31D1-ACCB-7F3C-760C20758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3007488" y="2843211"/>
            <a:ext cx="6177376" cy="34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0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3. Nem ajánlatos fütyülni alkonyat után, különösen július és augusztus hónapokban. Vajon miért? </a:t>
            </a:r>
            <a:r>
              <a:rPr lang="hu-HU" sz="2800" b="1" dirty="0"/>
              <a:t>   </a:t>
            </a:r>
          </a:p>
        </p:txBody>
      </p:sp>
      <p:pic>
        <p:nvPicPr>
          <p:cNvPr id="5" name="Kép 4" descr="A képen emlősök, főemlősök, tehén, keresés látható&#10;&#10;Automatikusan generált leírás">
            <a:extLst>
              <a:ext uri="{FF2B5EF4-FFF2-40B4-BE49-F238E27FC236}">
                <a16:creationId xmlns:a16="http://schemas.microsoft.com/office/drawing/2014/main" id="{A3850EAF-331B-9384-52B1-89370719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37" y="3280324"/>
            <a:ext cx="1626312" cy="20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5A23F1B-76F8-4B87-8DDA-572C4FE0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  <a:solidFill>
            <a:srgbClr val="FFC000"/>
          </a:solidFill>
        </p:spPr>
        <p:txBody>
          <a:bodyPr wrap="square" anchor="b">
            <a:normAutofit/>
          </a:bodyPr>
          <a:lstStyle/>
          <a:p>
            <a:pPr algn="ctr"/>
            <a:r>
              <a:rPr lang="hu-HU" b="1" dirty="0"/>
              <a:t>A holdnaptár szerint ekkor van a </a:t>
            </a:r>
            <a:br>
              <a:rPr lang="hu-HU" b="1" dirty="0"/>
            </a:br>
            <a:r>
              <a:rPr lang="hu-HU" b="1" dirty="0"/>
              <a:t>„szellemek hónapja”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EC10BFC-6B24-89F2-6391-7217AAB34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24831"/>
          <a:stretch/>
        </p:blipFill>
        <p:spPr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247A55-7C32-E158-64CB-907A9E142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029" y="2877018"/>
            <a:ext cx="5198022" cy="2901482"/>
          </a:xfrm>
        </p:spPr>
        <p:txBody>
          <a:bodyPr>
            <a:noAutofit/>
          </a:bodyPr>
          <a:lstStyle/>
          <a:p>
            <a:pPr algn="ctr"/>
            <a:r>
              <a:rPr lang="hu-HU" sz="2400" b="1" dirty="0">
                <a:solidFill>
                  <a:srgbClr val="C00000">
                    <a:alpha val="60000"/>
                  </a:srgbClr>
                </a:solidFill>
              </a:rPr>
              <a:t>Ilyenkor a szellemvilág kapui kinyílnak. A fütyüléssel az emberek magukra vonják a szellemek figyelmét, akik aztán szerencsétlenséget hoznak a házra. </a:t>
            </a:r>
            <a:endParaRPr lang="en-US" sz="2400" b="1" dirty="0">
              <a:solidFill>
                <a:srgbClr val="C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3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59F66-0CD4-F403-A452-2241F50A41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TAJVANI KVÍZ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60B43-3C22-2EA9-7EB8-54FBE272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593" y="1770008"/>
            <a:ext cx="9028387" cy="404019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5. Tajvanon – a babona szerint - a 4-es szám szerencsétlenséget hoz? </a:t>
            </a:r>
            <a:r>
              <a:rPr lang="hu-HU" sz="2800" b="1" dirty="0"/>
              <a:t> </a:t>
            </a:r>
          </a:p>
          <a:p>
            <a:pPr marL="0" indent="0" algn="ctr">
              <a:buNone/>
            </a:pPr>
            <a:r>
              <a:rPr lang="hu-HU" sz="3200" b="1" dirty="0"/>
              <a:t>Vajon miért tartanak tőle?  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1461CAB-53D5-C123-6213-B41BCED1B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177" y="379010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8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5122217-71E3-59CD-071F-91ABB125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u-HU" sz="3000" b="1" dirty="0"/>
              <a:t>Mert a SI „négyes” szám hasonló hangzású, mint a ‚</a:t>
            </a:r>
            <a:r>
              <a:rPr lang="hu-HU" sz="3000" b="1" dirty="0" err="1"/>
              <a:t>si</a:t>
            </a:r>
            <a:r>
              <a:rPr lang="hu-HU" sz="3000" b="1" dirty="0"/>
              <a:t>  „halál” kifejezés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2ED964F-CE78-3BF8-7332-6D0DF1F25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16" b="23559"/>
          <a:stretch/>
        </p:blipFill>
        <p:spPr>
          <a:xfrm>
            <a:off x="20" y="10"/>
            <a:ext cx="6112780" cy="34307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37E634-BDD0-495C-AD97-AA2C2E1F6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 descr="A képen szöveg, kültéri, út, parkolóhely látható&#10;&#10;Automatikusan generált leírás">
            <a:extLst>
              <a:ext uri="{FF2B5EF4-FFF2-40B4-BE49-F238E27FC236}">
                <a16:creationId xmlns:a16="http://schemas.microsoft.com/office/drawing/2014/main" id="{C91BF855-36EF-F9B3-1464-364DFBB30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7"/>
          <a:stretch/>
        </p:blipFill>
        <p:spPr>
          <a:xfrm>
            <a:off x="-1" y="3427200"/>
            <a:ext cx="6112800" cy="34308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F90D1AA-75F7-6BE5-1EE9-F008ACEC6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8" y="2877018"/>
            <a:ext cx="4279531" cy="29014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/>
              <a:t>Ez a babonaság sokkal  erőteljesebb és elterjedtebb Tajvanon, mint nálunk, pl. a Péntek 13-tól való félelem.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1586534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343</Words>
  <Application>Microsoft Office PowerPoint</Application>
  <PresentationFormat>Szélesvásznú</PresentationFormat>
  <Paragraphs>51</Paragraphs>
  <Slides>22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Goudy Old Style</vt:lpstr>
      <vt:lpstr>Wingdings</vt:lpstr>
      <vt:lpstr>FrostyVTI</vt:lpstr>
      <vt:lpstr>TAJVANI KVÍZ</vt:lpstr>
      <vt:lpstr>TAJVANI KVÍZ</vt:lpstr>
      <vt:lpstr>4000 méter magas   Yushan – Jade hegy</vt:lpstr>
      <vt:lpstr>TAJVANI KVÍZ</vt:lpstr>
      <vt:lpstr>Taipei 101</vt:lpstr>
      <vt:lpstr>TAJVANI KVÍZ</vt:lpstr>
      <vt:lpstr>A holdnaptár szerint ekkor van a  „szellemek hónapja”</vt:lpstr>
      <vt:lpstr>TAJVANI KVÍZ</vt:lpstr>
      <vt:lpstr>Mert a SI „négyes” szám hasonló hangzású, mint a ‚si  „halál” kifejezés </vt:lpstr>
      <vt:lpstr>TAJVANI KVÍZ</vt:lpstr>
      <vt:lpstr>A pálcikák az áldozatok bemutatásánál  használt füstölőkre emlékeztetnek, amelyekkel szinte az asztalhoz invitálják az elhunytak szellemét. </vt:lpstr>
      <vt:lpstr>TAJVANI KVÍZ</vt:lpstr>
      <vt:lpstr>Rizs-sütemény </vt:lpstr>
      <vt:lpstr>TAJVANI KVÍZ</vt:lpstr>
      <vt:lpstr> a fehér szín</vt:lpstr>
      <vt:lpstr>TAJVANI KVÍZ</vt:lpstr>
      <vt:lpstr>Az öröm és boldogság színe  a piros</vt:lpstr>
      <vt:lpstr>TAJVANI KVÍZ</vt:lpstr>
      <vt:lpstr>Kihozzák a szemetet  </vt:lpstr>
      <vt:lpstr>TAJVANI KVÍZ</vt:lpstr>
      <vt:lpstr>Ezek nem hulladék tárolók, hanem a szellemek hónapjában, a halottaknak szánt „pénzek” gyűjtésére és elégetésére szolgáló kis tartályok.  </vt:lpstr>
      <vt:lpstr>TAJVANI KVÍZ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TAJVANI KVÍZ</dc:title>
  <dc:creator>Brebovszkyné Pintér Márta</dc:creator>
  <cp:lastModifiedBy>Brebovszkyné Pintér Márta</cp:lastModifiedBy>
  <cp:revision>1</cp:revision>
  <dcterms:created xsi:type="dcterms:W3CDTF">2023-01-24T20:12:38Z</dcterms:created>
  <dcterms:modified xsi:type="dcterms:W3CDTF">2023-01-24T22:16:15Z</dcterms:modified>
</cp:coreProperties>
</file>