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0" r:id="rId3"/>
    <p:sldId id="263" r:id="rId4"/>
    <p:sldId id="261" r:id="rId5"/>
    <p:sldId id="257" r:id="rId6"/>
    <p:sldId id="258" r:id="rId7"/>
    <p:sldId id="259" r:id="rId8"/>
    <p:sldId id="266" r:id="rId9"/>
    <p:sldId id="265" r:id="rId10"/>
    <p:sldId id="267" r:id="rId11"/>
    <p:sldId id="271" r:id="rId12"/>
    <p:sldId id="268" r:id="rId13"/>
    <p:sldId id="264" r:id="rId14"/>
    <p:sldId id="262" r:id="rId15"/>
    <p:sldId id="270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2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12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42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5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9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94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82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32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67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70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53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4E2FBD9-7CEC-4632-8DB5-93642A047AA1}" type="datetimeFigureOut">
              <a:rPr lang="hu-HU" smtClean="0"/>
              <a:t>2025. 01. 31.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A0FC2C0-5471-4D13-AB55-88615F03C2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21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zentiras.hu/biblia/ruf/JON/1" TargetMode="External"/><Relationship Id="rId2" Type="http://schemas.openxmlformats.org/officeDocument/2006/relationships/hyperlink" Target="https://szentiras.hu/biblia/ruf/AMO/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zentiras.hu/biblia/ruf/JOB/3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zentiras.hu/biblia/ruf/JOB/1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DA85-403E-54A1-8872-91218EF29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BIBLIATANULMÁNY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4345B-0598-8D89-A5BB-AFDB80007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139. ZSOLTÁR 1-14</a:t>
            </a:r>
          </a:p>
        </p:txBody>
      </p:sp>
    </p:spTree>
    <p:extLst>
      <p:ext uri="{BB962C8B-B14F-4D97-AF65-F5344CB8AC3E}">
        <p14:creationId xmlns:p14="http://schemas.microsoft.com/office/powerpoint/2010/main" val="182510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7636-6459-D707-AA7B-96CF6780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MINDENHOL JELENLÉVŐ ISTEN</a:t>
            </a:r>
            <a:br>
              <a:rPr lang="hu-HU" dirty="0"/>
            </a:br>
            <a:r>
              <a:rPr lang="hu-HU" dirty="0"/>
              <a:t>				</a:t>
            </a:r>
            <a:r>
              <a:rPr lang="hu-HU" sz="3600" b="1" dirty="0"/>
              <a:t>7-12 VERSEK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A535-3976-20B2-779E-61FC4623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Hová fussak előled? – Jónás</a:t>
            </a:r>
          </a:p>
          <a:p>
            <a:r>
              <a:rPr lang="hu-HU" sz="5400" dirty="0"/>
              <a:t>Mindenütt jelen vagy</a:t>
            </a:r>
          </a:p>
          <a:p>
            <a:r>
              <a:rPr lang="hu-HU" sz="5400" dirty="0"/>
              <a:t>Világosságod megvilágosít minden embert</a:t>
            </a:r>
          </a:p>
        </p:txBody>
      </p:sp>
    </p:spTree>
    <p:extLst>
      <p:ext uri="{BB962C8B-B14F-4D97-AF65-F5344CB8AC3E}">
        <p14:creationId xmlns:p14="http://schemas.microsoft.com/office/powerpoint/2010/main" val="4391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C104B-8E00-9AB9-07F4-4509E7562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42" y="310532"/>
            <a:ext cx="8315915" cy="62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179E-F8CB-5E33-6161-B4E7A654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		A MINDENHATÓ TEREMTŐ</a:t>
            </a:r>
            <a:br>
              <a:rPr lang="hu-HU" b="1" dirty="0"/>
            </a:br>
            <a:r>
              <a:rPr lang="hu-HU" b="1" dirty="0"/>
              <a:t>				</a:t>
            </a:r>
            <a:r>
              <a:rPr lang="hu-HU" sz="4000" b="1" dirty="0"/>
              <a:t>13-14 VERSEK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8D223-60DD-07BF-F413-2AF5D59C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TE szőttél-fontál anyám méhében</a:t>
            </a:r>
          </a:p>
          <a:p>
            <a:r>
              <a:rPr lang="hu-HU" sz="5400" dirty="0"/>
              <a:t>Magasztallak téged</a:t>
            </a:r>
          </a:p>
          <a:p>
            <a:r>
              <a:rPr lang="hu-HU" sz="5400" dirty="0"/>
              <a:t>Félelmetes és csodálatos vagy!</a:t>
            </a:r>
          </a:p>
        </p:txBody>
      </p:sp>
    </p:spTree>
    <p:extLst>
      <p:ext uri="{BB962C8B-B14F-4D97-AF65-F5344CB8AC3E}">
        <p14:creationId xmlns:p14="http://schemas.microsoft.com/office/powerpoint/2010/main" val="140503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ooks with solid fill">
            <a:extLst>
              <a:ext uri="{FF2B5EF4-FFF2-40B4-BE49-F238E27FC236}">
                <a16:creationId xmlns:a16="http://schemas.microsoft.com/office/drawing/2014/main" id="{57750BCE-3ED9-C0D5-A83C-D911B666E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487" y="70603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D03D0-5F15-6A3E-2AB0-EE87666DC4AD}"/>
              </a:ext>
            </a:extLst>
          </p:cNvPr>
          <p:cNvSpPr txBox="1"/>
          <p:nvPr/>
        </p:nvSpPr>
        <p:spPr>
          <a:xfrm>
            <a:off x="2524715" y="1626499"/>
            <a:ext cx="89093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sötétség sem sötét neked, s az éjjel világít mint a nappal, akár sötétség akár világosság! </a:t>
            </a:r>
            <a:r>
              <a:rPr lang="hu-HU" sz="3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te szerzetted veséimet, szöttél engem anyám testében. </a:t>
            </a:r>
            <a:r>
              <a:rPr lang="hu-HU" sz="3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Magasztallak azért, hogy félelmetesen csodás lettem; csodásak a műveid 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lelkem tudja nagyon. </a:t>
            </a:r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Nem volt rejtve előtted csontozatom, a hogy alkottattam titokban, himeztettem földnek aljaiban.  Izraelita fordítás 1907.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68133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5356C-D1B0-1967-8F2D-7B239BC16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0995" y="610949"/>
            <a:ext cx="6117578" cy="56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1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DAB4F-B29F-F13F-6938-52C1B371B7A6}"/>
              </a:ext>
            </a:extLst>
          </p:cNvPr>
          <p:cNvSpPr txBox="1"/>
          <p:nvPr/>
        </p:nvSpPr>
        <p:spPr>
          <a:xfrm>
            <a:off x="987228" y="1100517"/>
            <a:ext cx="10204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Az időnek hős mélyében, anyám titkos szent méhében</a:t>
            </a:r>
          </a:p>
          <a:p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Tudtad, miként sarjadok.</a:t>
            </a:r>
          </a:p>
          <a:p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Mikor még egy sejt sem voltam, már könyvedben írva voltam</a:t>
            </a:r>
          </a:p>
          <a:p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Hogy születek s meghalok. </a:t>
            </a:r>
          </a:p>
        </p:txBody>
      </p:sp>
    </p:spTree>
    <p:extLst>
      <p:ext uri="{BB962C8B-B14F-4D97-AF65-F5344CB8AC3E}">
        <p14:creationId xmlns:p14="http://schemas.microsoft.com/office/powerpoint/2010/main" val="108070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80D2C-31F9-6951-2091-78497147A6C2}"/>
              </a:ext>
            </a:extLst>
          </p:cNvPr>
          <p:cNvSpPr txBox="1"/>
          <p:nvPr/>
        </p:nvSpPr>
        <p:spPr>
          <a:xfrm rot="10800000" flipH="1" flipV="1">
            <a:off x="2223924" y="452573"/>
            <a:ext cx="7591715" cy="558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időnek minden pillanata, öröme és bánata, múlt, jelen és jövendő az Ő atyai kezéből jön. Arra az életre nézve formáltattunk, amely kiteljesedett formájában még előttünk van</a:t>
            </a:r>
            <a:r>
              <a:rPr lang="hu-H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94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6F76-DD8B-8E38-B032-56724085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Áldalak téged, mert csodálatosan 					megalkottál!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16081-BC1A-4190-D151-50F191517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2" y="2057400"/>
            <a:ext cx="6057899" cy="4038600"/>
          </a:xfrm>
        </p:spPr>
      </p:pic>
    </p:spTree>
    <p:extLst>
      <p:ext uri="{BB962C8B-B14F-4D97-AF65-F5344CB8AC3E}">
        <p14:creationId xmlns:p14="http://schemas.microsoft.com/office/powerpoint/2010/main" val="424041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24B3-BD70-AC2F-3CEA-D15A5577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Áldalak téged, mert csodálatosan megalkottál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757A3-925F-349F-83A0-ED4B51121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181568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C818-3085-C1FF-4A73-831C18A8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Pukapuka  nyelvű Újszövetség és 					Zsoltárok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18D9-9BFA-98F6-CEBC-5175938E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600" dirty="0"/>
              <a:t>2025 január 25: </a:t>
            </a:r>
          </a:p>
          <a:p>
            <a:r>
              <a:rPr lang="hu-HU" sz="3600" dirty="0"/>
              <a:t>Megjelent az első bibliafordítás a Cook szigeti pukapuka nyelven!</a:t>
            </a:r>
          </a:p>
          <a:p>
            <a:r>
              <a:rPr lang="hu-HU" sz="3600" dirty="0"/>
              <a:t>A Wyclif  Bibliafordító Társulat munkája</a:t>
            </a:r>
          </a:p>
          <a:p>
            <a:r>
              <a:rPr lang="hu-HU" sz="3600" dirty="0"/>
              <a:t>Korall atoll 1140 Km-re Rarotongától, 400 ember él ott,  és még többen szétszóródva a szigetvilágban, ősi kultúra, ősi nyelv</a:t>
            </a:r>
          </a:p>
        </p:txBody>
      </p:sp>
    </p:spTree>
    <p:extLst>
      <p:ext uri="{BB962C8B-B14F-4D97-AF65-F5344CB8AC3E}">
        <p14:creationId xmlns:p14="http://schemas.microsoft.com/office/powerpoint/2010/main" val="84455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024E-160C-9E02-2C03-F3B49ABF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Cook-szigetek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543501-99B3-5CBF-983C-0DFA224108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r="759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15571-CA13-636D-25ED-23DA1E59A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914401"/>
            <a:ext cx="3931920" cy="4800600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sz="2400" dirty="0"/>
              <a:t>Hittan óra:</a:t>
            </a:r>
          </a:p>
          <a:p>
            <a:r>
              <a:rPr lang="hu-HU" sz="2400" dirty="0"/>
              <a:t>Mivel kezdjük az imádságot?</a:t>
            </a:r>
          </a:p>
          <a:p>
            <a:endParaRPr lang="hu-HU" sz="2400" dirty="0"/>
          </a:p>
          <a:p>
            <a:r>
              <a:rPr lang="hu-HU" sz="2400" dirty="0"/>
              <a:t>Isten dicsőítésével!</a:t>
            </a:r>
          </a:p>
          <a:p>
            <a:r>
              <a:rPr lang="hu-HU" sz="2400" dirty="0"/>
              <a:t>Erre tanítanak minket ma a 139. zsoltár szavaival a világimanap országának keresztyén  testvérei</a:t>
            </a:r>
          </a:p>
        </p:txBody>
      </p:sp>
    </p:spTree>
    <p:extLst>
      <p:ext uri="{BB962C8B-B14F-4D97-AF65-F5344CB8AC3E}">
        <p14:creationId xmlns:p14="http://schemas.microsoft.com/office/powerpoint/2010/main" val="325487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5F2661-91AF-1455-714F-584890651D3B}"/>
              </a:ext>
            </a:extLst>
          </p:cNvPr>
          <p:cNvSpPr txBox="1"/>
          <p:nvPr/>
        </p:nvSpPr>
        <p:spPr>
          <a:xfrm>
            <a:off x="1240221" y="1087821"/>
            <a:ext cx="10226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Uram, te megvizsgálsz és ismersz engem. </a:t>
            </a:r>
            <a:r>
              <a:rPr lang="hu-H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Tudod, ha leülök vagy ha felállok, messziről is észreveszed szándékomat. </a:t>
            </a:r>
            <a:r>
              <a:rPr lang="hu-H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Szemmel tartod járásomat és pihenésemet, gondod van minden utamra. </a:t>
            </a:r>
            <a:r>
              <a:rPr lang="hu-H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Még nyelvemen sincs a szó, te már pontosan tudod, Uram. </a:t>
            </a:r>
            <a:r>
              <a:rPr lang="hu-H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Minden oldalról körülfogtál, kezedet rajtam tartod. </a:t>
            </a:r>
            <a:r>
              <a:rPr lang="hu-H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Csodálatos nekem ez a tudás, igen magas, nem tudom felfogni. 139,1-6 ZSOLTÁR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84376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57957-8646-723E-4A45-AB5DA861E59B}"/>
              </a:ext>
            </a:extLst>
          </p:cNvPr>
          <p:cNvSpPr txBox="1"/>
          <p:nvPr/>
        </p:nvSpPr>
        <p:spPr>
          <a:xfrm>
            <a:off x="1340069" y="972207"/>
            <a:ext cx="9948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Hova menjek lelked elől? Orcád elől hova fussak? </a:t>
            </a:r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a mennybe szállnék, ott vagy, ha a holtak hazájában feküdnék le, te ott is jelen vagy.</a:t>
            </a:r>
            <a:r>
              <a:rPr lang="hu-HU" sz="3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Ám 9,2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a hajnal szárnyaira kelnék, és a tenger túlsó végén laknék,</a:t>
            </a:r>
            <a:r>
              <a:rPr lang="hu-HU" sz="3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Jón 1,3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kezed ott is elérne, jobbod megragadna engem. </a:t>
            </a:r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azt gondolnám, hogy elnyel a sötétség, és éjszakává lesz körülöttem a világosság:</a:t>
            </a:r>
            <a:r>
              <a:rPr lang="hu-HU" sz="3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Jób 34,22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r>
              <a:rPr lang="hu-HU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sötétség nem lenne elég sötét neked, az éjszaka világos lenne, mint a nappal, a sötétség pedig olyan, mint a világosság. 139,7-12 ZSOLTÁR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6378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64DF6-8AB5-05FE-5807-BDCB6B94C33D}"/>
              </a:ext>
            </a:extLst>
          </p:cNvPr>
          <p:cNvSpPr txBox="1"/>
          <p:nvPr/>
        </p:nvSpPr>
        <p:spPr>
          <a:xfrm>
            <a:off x="1182414" y="1303283"/>
            <a:ext cx="9758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 alkottad veséimet, te formáltál anyám méhében.</a:t>
            </a:r>
            <a:r>
              <a:rPr lang="hu-HU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Jób 10,8-12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r>
              <a:rPr lang="hu-H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Magasztallak téged, mert félelmetes vagy és csodálatos; csodálatosak alkotásaid, és lelkem jól tudja ezt. </a:t>
            </a:r>
          </a:p>
          <a:p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						Zsoltár 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139,13-14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5913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467E-DB21-3550-9F93-79CB3645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400" b="1" dirty="0"/>
              <a:t>	A MINDENT TUDÓ ISTEN</a:t>
            </a:r>
            <a:br>
              <a:rPr lang="hu-HU" sz="5400" b="1" dirty="0"/>
            </a:br>
            <a:r>
              <a:rPr lang="hu-HU" sz="5400" b="1" dirty="0"/>
              <a:t>			 1-6 versek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9FAEF-9C3E-8F1A-AA6E-62A8BAFD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Ismersz engem</a:t>
            </a:r>
          </a:p>
          <a:p>
            <a:r>
              <a:rPr lang="hu-HU" sz="6000" dirty="0"/>
              <a:t>Gondod van utamra</a:t>
            </a:r>
          </a:p>
          <a:p>
            <a:r>
              <a:rPr lang="hu-HU" sz="6000" dirty="0"/>
              <a:t>Minden oldalról körülvettél</a:t>
            </a:r>
          </a:p>
        </p:txBody>
      </p:sp>
    </p:spTree>
    <p:extLst>
      <p:ext uri="{BB962C8B-B14F-4D97-AF65-F5344CB8AC3E}">
        <p14:creationId xmlns:p14="http://schemas.microsoft.com/office/powerpoint/2010/main" val="312218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2DB58-DB55-D84C-5257-0CFA7B84D906}"/>
              </a:ext>
            </a:extLst>
          </p:cNvPr>
          <p:cNvSpPr txBox="1"/>
          <p:nvPr/>
        </p:nvSpPr>
        <p:spPr>
          <a:xfrm>
            <a:off x="1157161" y="1238081"/>
            <a:ext cx="10398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Azt, hogy kicsoda az ember, s kik vagyunk mi, elsősorban nem az értelmünkkel tudjuk megragadni, hanem a hitünkkel. A Teremtővel való párbeszédben ismerjük meg/fel, hogy kik vagyunk. </a:t>
            </a:r>
          </a:p>
          <a:p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5912760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1412</TotalTime>
  <Words>539</Words>
  <Application>Microsoft Office PowerPoint</Application>
  <PresentationFormat>Szélesvásznú</PresentationFormat>
  <Paragraphs>39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Basis</vt:lpstr>
      <vt:lpstr>BIBLIATANULMÁNY</vt:lpstr>
      <vt:lpstr>Áldalak téged, mert csodálatosan megalkottál</vt:lpstr>
      <vt:lpstr>Pukapuka  nyelvű Újszövetség és      Zsoltárok</vt:lpstr>
      <vt:lpstr>Cook-szigetek</vt:lpstr>
      <vt:lpstr>PowerPoint-bemutató</vt:lpstr>
      <vt:lpstr>PowerPoint-bemutató</vt:lpstr>
      <vt:lpstr>PowerPoint-bemutató</vt:lpstr>
      <vt:lpstr> A MINDENT TUDÓ ISTEN     1-6 versek</vt:lpstr>
      <vt:lpstr>PowerPoint-bemutató</vt:lpstr>
      <vt:lpstr>A MINDENHOL JELENLÉVŐ ISTEN     7-12 VERSEK</vt:lpstr>
      <vt:lpstr>PowerPoint-bemutató</vt:lpstr>
      <vt:lpstr>  A MINDENHATÓ TEREMTŐ     13-14 VERSEK</vt:lpstr>
      <vt:lpstr>PowerPoint-bemutató</vt:lpstr>
      <vt:lpstr>PowerPoint-bemutató</vt:lpstr>
      <vt:lpstr>PowerPoint-bemutató</vt:lpstr>
      <vt:lpstr>PowerPoint-bemutató</vt:lpstr>
      <vt:lpstr>Áldalak téged, mert csodálatosan      megalkottál!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Éva Gerőfi</dc:creator>
  <cp:lastModifiedBy>Brebovszkyné Pintér Márta</cp:lastModifiedBy>
  <cp:revision>10</cp:revision>
  <dcterms:created xsi:type="dcterms:W3CDTF">2025-01-28T16:13:59Z</dcterms:created>
  <dcterms:modified xsi:type="dcterms:W3CDTF">2025-01-31T17:46:50Z</dcterms:modified>
</cp:coreProperties>
</file>