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75" r:id="rId2"/>
    <p:sldId id="276" r:id="rId3"/>
    <p:sldId id="277" r:id="rId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06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1959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28308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4878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2632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919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92415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587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4471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3566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1673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1B6FEC3-F61A-441F-B2C7-50B44F2B7CA5}" type="datetimeFigureOut">
              <a:rPr lang="hu-HU" smtClean="0"/>
              <a:t>2025. 02. 04.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F606C444-4548-49F6-B072-738114BF555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480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B65B07F3-F73A-826D-02DB-5D4B51D50992}"/>
              </a:ext>
            </a:extLst>
          </p:cNvPr>
          <p:cNvSpPr txBox="1"/>
          <p:nvPr/>
        </p:nvSpPr>
        <p:spPr>
          <a:xfrm>
            <a:off x="2483404" y="233917"/>
            <a:ext cx="9371898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/>
              <a:t>Áldalak, dicsőítlek, amiért megalkottál</a:t>
            </a:r>
          </a:p>
          <a:p>
            <a:pPr algn="ctr"/>
            <a:r>
              <a:rPr lang="hu-HU" sz="6600" b="1" dirty="0"/>
              <a:t>Legyen áldott minden műved, </a:t>
            </a:r>
          </a:p>
          <a:p>
            <a:pPr algn="ctr"/>
            <a:r>
              <a:rPr lang="hu-HU" sz="6600" b="1" dirty="0"/>
              <a:t>legyen áldott a világ.</a:t>
            </a:r>
          </a:p>
          <a:p>
            <a:pPr algn="ctr"/>
            <a:r>
              <a:rPr lang="hu-HU" sz="6600" b="1" dirty="0"/>
              <a:t>Dicsőítlek minden nap.</a:t>
            </a:r>
          </a:p>
        </p:txBody>
      </p:sp>
      <p:pic>
        <p:nvPicPr>
          <p:cNvPr id="4" name="Kép 3" descr="A képen ruházat, minta, szövet, művészet látható&#10;&#10;Automatikusan generált leírás">
            <a:extLst>
              <a:ext uri="{FF2B5EF4-FFF2-40B4-BE49-F238E27FC236}">
                <a16:creationId xmlns:a16="http://schemas.microsoft.com/office/drawing/2014/main" id="{CF7B8E85-BDAF-32C4-8C2A-66E2DF454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934" y="2096364"/>
            <a:ext cx="2339206" cy="2339206"/>
          </a:xfrm>
          <a:prstGeom prst="cloud">
            <a:avLst/>
          </a:prstGeom>
        </p:spPr>
      </p:pic>
    </p:spTree>
    <p:extLst>
      <p:ext uri="{BB962C8B-B14F-4D97-AF65-F5344CB8AC3E}">
        <p14:creationId xmlns:p14="http://schemas.microsoft.com/office/powerpoint/2010/main" val="2328248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9497B-1DF2-4F3F-B375-89AA72C89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374287FF-8253-569E-46B7-E293A8F367ED}"/>
              </a:ext>
            </a:extLst>
          </p:cNvPr>
          <p:cNvSpPr txBox="1"/>
          <p:nvPr/>
        </p:nvSpPr>
        <p:spPr>
          <a:xfrm>
            <a:off x="2090057" y="233916"/>
            <a:ext cx="9658919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/>
              <a:t>Áldalak, dicsőítlek minden embertársamért,</a:t>
            </a:r>
          </a:p>
          <a:p>
            <a:pPr algn="ctr"/>
            <a:r>
              <a:rPr lang="hu-HU" sz="6600" b="1" dirty="0"/>
              <a:t>Csodálatos minden műved, örül lelkem mindezért.</a:t>
            </a:r>
          </a:p>
          <a:p>
            <a:pPr algn="ctr"/>
            <a:r>
              <a:rPr lang="hu-HU" sz="6600" b="1" dirty="0"/>
              <a:t>Dicsőítlek minden nap.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32DD110A-C51A-58A3-F549-6BA29AF16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60082">
            <a:off x="451258" y="2459372"/>
            <a:ext cx="2510641" cy="249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510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D6BD4-21CA-B7C5-F745-CB5145700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33C9473C-3B17-DCB9-8699-71F1DA7A5518}"/>
              </a:ext>
            </a:extLst>
          </p:cNvPr>
          <p:cNvSpPr txBox="1"/>
          <p:nvPr/>
        </p:nvSpPr>
        <p:spPr>
          <a:xfrm>
            <a:off x="2100943" y="715475"/>
            <a:ext cx="9557657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/>
              <a:t>Áldunk Téged, dicsőítünk minden alkotásodért,</a:t>
            </a:r>
          </a:p>
          <a:p>
            <a:pPr algn="ctr"/>
            <a:r>
              <a:rPr lang="hu-HU" sz="6600" b="1" dirty="0"/>
              <a:t>Ámulattal megköszönjük, hálás szívünk mindezért.</a:t>
            </a:r>
          </a:p>
          <a:p>
            <a:pPr algn="ctr"/>
            <a:r>
              <a:rPr lang="hu-HU" sz="6600" b="1" dirty="0"/>
              <a:t>Dicsőítünk minden nap.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E112298-E9CD-530B-148E-71EF1CE08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57442">
            <a:off x="333669" y="1288609"/>
            <a:ext cx="1997517" cy="194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357286"/>
      </p:ext>
    </p:extLst>
  </p:cSld>
  <p:clrMapOvr>
    <a:masterClrMapping/>
  </p:clrMapOvr>
</p:sld>
</file>

<file path=ppt/theme/theme1.xml><?xml version="1.0" encoding="utf-8"?>
<a:theme xmlns:a="http://schemas.openxmlformats.org/drawingml/2006/main" name="Bázis">
  <a:themeElements>
    <a:clrScheme name="Báz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áz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áz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56</Words>
  <Application>Microsoft Office PowerPoint</Application>
  <PresentationFormat>Szélesvásznú</PresentationFormat>
  <Paragraphs>10</Paragraphs>
  <Slides>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5" baseType="lpstr">
      <vt:lpstr>Corbel</vt:lpstr>
      <vt:lpstr>Bázis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Brebovszkyné Pintér Márta</dc:creator>
  <cp:lastModifiedBy>Brebovszkyné Pintér Márta</cp:lastModifiedBy>
  <cp:revision>2</cp:revision>
  <dcterms:created xsi:type="dcterms:W3CDTF">2025-01-31T17:43:46Z</dcterms:created>
  <dcterms:modified xsi:type="dcterms:W3CDTF">2025-02-04T09:03:03Z</dcterms:modified>
</cp:coreProperties>
</file>