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4"/>
  </p:sldMasterIdLst>
  <p:sldIdLst>
    <p:sldId id="256" r:id="rId5"/>
    <p:sldId id="258" r:id="rId6"/>
    <p:sldId id="267" r:id="rId7"/>
    <p:sldId id="260" r:id="rId8"/>
    <p:sldId id="287" r:id="rId9"/>
    <p:sldId id="288" r:id="rId10"/>
    <p:sldId id="289" r:id="rId11"/>
    <p:sldId id="304" r:id="rId12"/>
    <p:sldId id="290" r:id="rId13"/>
    <p:sldId id="261" r:id="rId14"/>
    <p:sldId id="291" r:id="rId15"/>
    <p:sldId id="262" r:id="rId16"/>
    <p:sldId id="263" r:id="rId17"/>
    <p:sldId id="264" r:id="rId18"/>
    <p:sldId id="265" r:id="rId19"/>
    <p:sldId id="266" r:id="rId20"/>
    <p:sldId id="292" r:id="rId21"/>
    <p:sldId id="268" r:id="rId22"/>
    <p:sldId id="293" r:id="rId23"/>
    <p:sldId id="269" r:id="rId24"/>
    <p:sldId id="270" r:id="rId25"/>
    <p:sldId id="271" r:id="rId26"/>
    <p:sldId id="272" r:id="rId27"/>
    <p:sldId id="294" r:id="rId28"/>
    <p:sldId id="295" r:id="rId29"/>
    <p:sldId id="296" r:id="rId30"/>
    <p:sldId id="297" r:id="rId31"/>
    <p:sldId id="276" r:id="rId32"/>
    <p:sldId id="277" r:id="rId33"/>
    <p:sldId id="278" r:id="rId34"/>
    <p:sldId id="280" r:id="rId35"/>
    <p:sldId id="298" r:id="rId36"/>
    <p:sldId id="299" r:id="rId37"/>
    <p:sldId id="300" r:id="rId38"/>
    <p:sldId id="301" r:id="rId39"/>
    <p:sldId id="281" r:id="rId40"/>
    <p:sldId id="282" r:id="rId41"/>
    <p:sldId id="302" r:id="rId42"/>
    <p:sldId id="303" r:id="rId43"/>
    <p:sldId id="284" r:id="rId44"/>
    <p:sldId id="285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FC8142-43E0-ABD2-3B6F-47515FFEA774}" v="11" dt="2024-06-06T00:28:57.5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4" d="100"/>
          <a:sy n="64" d="100"/>
        </p:scale>
        <p:origin x="56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Figueroa" userId="S::admin@worlddayofprayer.net::4dac60a2-3009-4181-ae34-395f1da22c1c" providerId="AD" clId="Web-{77A646CC-5AE8-DA19-1B9F-A99FC1CC1300}"/>
    <pc:docChg chg="modSld addMainMaster delMainMaster">
      <pc:chgData name="Samantha Figueroa" userId="S::admin@worlddayofprayer.net::4dac60a2-3009-4181-ae34-395f1da22c1c" providerId="AD" clId="Web-{77A646CC-5AE8-DA19-1B9F-A99FC1CC1300}" dt="2024-03-26T22:57:38.236" v="0"/>
      <pc:docMkLst>
        <pc:docMk/>
      </pc:docMkLst>
      <pc:sldChg chg="addSp modSp mod setBg modClrScheme chgLayout">
        <pc:chgData name="Samantha Figueroa" userId="S::admin@worlddayofprayer.net::4dac60a2-3009-4181-ae34-395f1da22c1c" providerId="AD" clId="Web-{77A646CC-5AE8-DA19-1B9F-A99FC1CC1300}" dt="2024-03-26T22:57:38.236" v="0"/>
        <pc:sldMkLst>
          <pc:docMk/>
          <pc:sldMk cId="109857222" sldId="256"/>
        </pc:sldMkLst>
        <pc:spChg chg="mod">
          <ac:chgData name="Samantha Figueroa" userId="S::admin@worlddayofprayer.net::4dac60a2-3009-4181-ae34-395f1da22c1c" providerId="AD" clId="Web-{77A646CC-5AE8-DA19-1B9F-A99FC1CC1300}" dt="2024-03-26T22:57:38.236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antha Figueroa" userId="S::admin@worlddayofprayer.net::4dac60a2-3009-4181-ae34-395f1da22c1c" providerId="AD" clId="Web-{77A646CC-5AE8-DA19-1B9F-A99FC1CC1300}" dt="2024-03-26T22:57:38.236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mantha Figueroa" userId="S::admin@worlddayofprayer.net::4dac60a2-3009-4181-ae34-395f1da22c1c" providerId="AD" clId="Web-{77A646CC-5AE8-DA19-1B9F-A99FC1CC1300}" dt="2024-03-26T22:57:38.236" v="0"/>
          <ac:spMkLst>
            <pc:docMk/>
            <pc:sldMk cId="109857222" sldId="256"/>
            <ac:spMk id="9" creationId="{0DBF1ABE-8590-450D-BB49-BDDCCF3EEA9E}"/>
          </ac:spMkLst>
        </pc:spChg>
        <pc:spChg chg="add">
          <ac:chgData name="Samantha Figueroa" userId="S::admin@worlddayofprayer.net::4dac60a2-3009-4181-ae34-395f1da22c1c" providerId="AD" clId="Web-{77A646CC-5AE8-DA19-1B9F-A99FC1CC1300}" dt="2024-03-26T22:57:38.236" v="0"/>
          <ac:spMkLst>
            <pc:docMk/>
            <pc:sldMk cId="109857222" sldId="256"/>
            <ac:spMk id="11" creationId="{391F8D69-709A-4575-A393-B4C26481AF3B}"/>
          </ac:spMkLst>
        </pc:spChg>
        <pc:spChg chg="add">
          <ac:chgData name="Samantha Figueroa" userId="S::admin@worlddayofprayer.net::4dac60a2-3009-4181-ae34-395f1da22c1c" providerId="AD" clId="Web-{77A646CC-5AE8-DA19-1B9F-A99FC1CC1300}" dt="2024-03-26T22:57:38.236" v="0"/>
          <ac:spMkLst>
            <pc:docMk/>
            <pc:sldMk cId="109857222" sldId="256"/>
            <ac:spMk id="13" creationId="{C87A50C4-1191-461A-9E09-C8057F2AF01F}"/>
          </ac:spMkLst>
        </pc:spChg>
        <pc:spChg chg="add">
          <ac:chgData name="Samantha Figueroa" userId="S::admin@worlddayofprayer.net::4dac60a2-3009-4181-ae34-395f1da22c1c" providerId="AD" clId="Web-{77A646CC-5AE8-DA19-1B9F-A99FC1CC1300}" dt="2024-03-26T22:57:38.236" v="0"/>
          <ac:spMkLst>
            <pc:docMk/>
            <pc:sldMk cId="109857222" sldId="256"/>
            <ac:spMk id="15" creationId="{BC87DA9F-8DB2-4D48-8716-A928FBB8A5D2}"/>
          </ac:spMkLst>
        </pc:spChg>
        <pc:spChg chg="add">
          <ac:chgData name="Samantha Figueroa" userId="S::admin@worlddayofprayer.net::4dac60a2-3009-4181-ae34-395f1da22c1c" providerId="AD" clId="Web-{77A646CC-5AE8-DA19-1B9F-A99FC1CC1300}" dt="2024-03-26T22:57:38.236" v="0"/>
          <ac:spMkLst>
            <pc:docMk/>
            <pc:sldMk cId="109857222" sldId="256"/>
            <ac:spMk id="17" creationId="{195EA065-AC5D-431D-927E-87FF05884866}"/>
          </ac:spMkLst>
        </pc:spChg>
        <pc:spChg chg="add">
          <ac:chgData name="Samantha Figueroa" userId="S::admin@worlddayofprayer.net::4dac60a2-3009-4181-ae34-395f1da22c1c" providerId="AD" clId="Web-{77A646CC-5AE8-DA19-1B9F-A99FC1CC1300}" dt="2024-03-26T22:57:38.236" v="0"/>
          <ac:spMkLst>
            <pc:docMk/>
            <pc:sldMk cId="109857222" sldId="256"/>
            <ac:spMk id="19" creationId="{46934B3C-D73F-4CD0-95B1-0244D662D1C7}"/>
          </ac:spMkLst>
        </pc:spChg>
        <pc:picChg chg="add">
          <ac:chgData name="Samantha Figueroa" userId="S::admin@worlddayofprayer.net::4dac60a2-3009-4181-ae34-395f1da22c1c" providerId="AD" clId="Web-{77A646CC-5AE8-DA19-1B9F-A99FC1CC1300}" dt="2024-03-26T22:57:38.236" v="0"/>
          <ac:picMkLst>
            <pc:docMk/>
            <pc:sldMk cId="109857222" sldId="256"/>
            <ac:picMk id="4" creationId="{7BDE782F-17C4-A85A-2B46-BEB587886B4A}"/>
          </ac:picMkLst>
        </pc:picChg>
      </pc:sldChg>
      <pc:sldMasterChg chg="del delSldLayout">
        <pc:chgData name="Samantha Figueroa" userId="S::admin@worlddayofprayer.net::4dac60a2-3009-4181-ae34-395f1da22c1c" providerId="AD" clId="Web-{77A646CC-5AE8-DA19-1B9F-A99FC1CC1300}" dt="2024-03-26T22:57:38.236" v="0"/>
        <pc:sldMasterMkLst>
          <pc:docMk/>
          <pc:sldMasterMk cId="2460954070" sldId="2147483660"/>
        </pc:sldMasterMkLst>
        <pc:sldLayoutChg chg="del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Samantha Figueroa" userId="S::admin@worlddayofprayer.net::4dac60a2-3009-4181-ae34-395f1da22c1c" providerId="AD" clId="Web-{77A646CC-5AE8-DA19-1B9F-A99FC1CC1300}" dt="2024-03-26T22:57:38.236" v="0"/>
        <pc:sldMasterMkLst>
          <pc:docMk/>
          <pc:sldMasterMk cId="2907117018" sldId="2147483698"/>
        </pc:sldMasterMkLst>
        <pc:sldLayoutChg chg="add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907117018" sldId="2147483698"/>
            <pc:sldLayoutMk cId="1543679894" sldId="2147483687"/>
          </pc:sldLayoutMkLst>
        </pc:sldLayoutChg>
        <pc:sldLayoutChg chg="add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907117018" sldId="2147483698"/>
            <pc:sldLayoutMk cId="3282606760" sldId="2147483688"/>
          </pc:sldLayoutMkLst>
        </pc:sldLayoutChg>
        <pc:sldLayoutChg chg="add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907117018" sldId="2147483698"/>
            <pc:sldLayoutMk cId="1090515029" sldId="2147483689"/>
          </pc:sldLayoutMkLst>
        </pc:sldLayoutChg>
        <pc:sldLayoutChg chg="add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907117018" sldId="2147483698"/>
            <pc:sldLayoutMk cId="3011270328" sldId="2147483690"/>
          </pc:sldLayoutMkLst>
        </pc:sldLayoutChg>
        <pc:sldLayoutChg chg="add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907117018" sldId="2147483698"/>
            <pc:sldLayoutMk cId="2960398858" sldId="2147483691"/>
          </pc:sldLayoutMkLst>
        </pc:sldLayoutChg>
        <pc:sldLayoutChg chg="add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907117018" sldId="2147483698"/>
            <pc:sldLayoutMk cId="2594586150" sldId="2147483692"/>
          </pc:sldLayoutMkLst>
        </pc:sldLayoutChg>
        <pc:sldLayoutChg chg="add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907117018" sldId="2147483698"/>
            <pc:sldLayoutMk cId="321563914" sldId="2147483693"/>
          </pc:sldLayoutMkLst>
        </pc:sldLayoutChg>
        <pc:sldLayoutChg chg="add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907117018" sldId="2147483698"/>
            <pc:sldLayoutMk cId="3934666635" sldId="2147483694"/>
          </pc:sldLayoutMkLst>
        </pc:sldLayoutChg>
        <pc:sldLayoutChg chg="add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907117018" sldId="2147483698"/>
            <pc:sldLayoutMk cId="4055391563" sldId="2147483695"/>
          </pc:sldLayoutMkLst>
        </pc:sldLayoutChg>
        <pc:sldLayoutChg chg="add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907117018" sldId="2147483698"/>
            <pc:sldLayoutMk cId="1355083118" sldId="2147483696"/>
          </pc:sldLayoutMkLst>
        </pc:sldLayoutChg>
        <pc:sldLayoutChg chg="add">
          <pc:chgData name="Samantha Figueroa" userId="S::admin@worlddayofprayer.net::4dac60a2-3009-4181-ae34-395f1da22c1c" providerId="AD" clId="Web-{77A646CC-5AE8-DA19-1B9F-A99FC1CC1300}" dt="2024-03-26T22:57:38.236" v="0"/>
          <pc:sldLayoutMkLst>
            <pc:docMk/>
            <pc:sldMasterMk cId="2907117018" sldId="2147483698"/>
            <pc:sldLayoutMk cId="81934328" sldId="2147483697"/>
          </pc:sldLayoutMkLst>
        </pc:sldLayoutChg>
      </pc:sldMasterChg>
    </pc:docChg>
  </pc:docChgLst>
  <pc:docChgLst>
    <pc:chgData name="Samantha Figueroa" userId="S::admin@worlddayofprayer.net::4dac60a2-3009-4181-ae34-395f1da22c1c" providerId="AD" clId="Web-{6F7914F1-F66A-014A-5327-C6BCDF0B10BF}"/>
    <pc:docChg chg="delSld modSld">
      <pc:chgData name="Samantha Figueroa" userId="S::admin@worlddayofprayer.net::4dac60a2-3009-4181-ae34-395f1da22c1c" providerId="AD" clId="Web-{6F7914F1-F66A-014A-5327-C6BCDF0B10BF}" dt="2024-04-18T02:48:22.465" v="91"/>
      <pc:docMkLst>
        <pc:docMk/>
      </pc:docMkLst>
      <pc:sldChg chg="addSp delSp modSp">
        <pc:chgData name="Samantha Figueroa" userId="S::admin@worlddayofprayer.net::4dac60a2-3009-4181-ae34-395f1da22c1c" providerId="AD" clId="Web-{6F7914F1-F66A-014A-5327-C6BCDF0B10BF}" dt="2024-04-18T02:44:30.407" v="58" actId="1076"/>
        <pc:sldMkLst>
          <pc:docMk/>
          <pc:sldMk cId="1292489162" sldId="258"/>
        </pc:sldMkLst>
        <pc:spChg chg="mod ord">
          <ac:chgData name="Samantha Figueroa" userId="S::admin@worlddayofprayer.net::4dac60a2-3009-4181-ae34-395f1da22c1c" providerId="AD" clId="Web-{6F7914F1-F66A-014A-5327-C6BCDF0B10BF}" dt="2024-04-18T02:43:38.077" v="46" actId="1076"/>
          <ac:spMkLst>
            <pc:docMk/>
            <pc:sldMk cId="1292489162" sldId="258"/>
            <ac:spMk id="3" creationId="{EB21DC00-81EC-39B2-AEE6-98D0839F0A49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69" v="3"/>
          <ac:spMkLst>
            <pc:docMk/>
            <pc:sldMk cId="1292489162" sldId="258"/>
            <ac:spMk id="9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69" v="3"/>
          <ac:spMkLst>
            <pc:docMk/>
            <pc:sldMk cId="1292489162" sldId="258"/>
            <ac:spMk id="11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69" v="3"/>
          <ac:spMkLst>
            <pc:docMk/>
            <pc:sldMk cId="1292489162" sldId="258"/>
            <ac:spMk id="13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69" v="3"/>
          <ac:spMkLst>
            <pc:docMk/>
            <pc:sldMk cId="1292489162" sldId="258"/>
            <ac:spMk id="15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69" v="3"/>
          <ac:spMkLst>
            <pc:docMk/>
            <pc:sldMk cId="1292489162" sldId="258"/>
            <ac:spMk id="17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69" v="3"/>
          <ac:spMkLst>
            <pc:docMk/>
            <pc:sldMk cId="1292489162" sldId="258"/>
            <ac:spMk id="19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69" v="3"/>
          <ac:spMkLst>
            <pc:docMk/>
            <pc:sldMk cId="1292489162" sldId="258"/>
            <ac:spMk id="21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69" v="3"/>
          <ac:spMkLst>
            <pc:docMk/>
            <pc:sldMk cId="1292489162" sldId="258"/>
            <ac:spMk id="23" creationId="{55169443-FCCD-4C0A-8C69-18CD3FA0968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69" v="3"/>
          <ac:spMkLst>
            <pc:docMk/>
            <pc:sldMk cId="1292489162" sldId="258"/>
            <ac:spMk id="25" creationId="{F3E416D2-D994-4F7A-8F62-B28B11BEBA65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69" v="3"/>
          <ac:spMkLst>
            <pc:docMk/>
            <pc:sldMk cId="1292489162" sldId="258"/>
            <ac:spMk id="27" creationId="{746D3498-BB0C-4BBC-957B-FC6466C8043A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69" v="3"/>
          <ac:spMkLst>
            <pc:docMk/>
            <pc:sldMk cId="1292489162" sldId="258"/>
            <ac:spMk id="29" creationId="{7539A79B-DFBA-4781-B0DE-4044B072261B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69" v="3"/>
          <ac:spMkLst>
            <pc:docMk/>
            <pc:sldMk cId="1292489162" sldId="258"/>
            <ac:spMk id="31" creationId="{3D8EFB43-661E-4B15-BA65-39CC17EF7192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54" v="2"/>
          <ac:spMkLst>
            <pc:docMk/>
            <pc:sldMk cId="1292489162" sldId="258"/>
            <ac:spMk id="36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54" v="2"/>
          <ac:spMkLst>
            <pc:docMk/>
            <pc:sldMk cId="1292489162" sldId="258"/>
            <ac:spMk id="38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54" v="2"/>
          <ac:spMkLst>
            <pc:docMk/>
            <pc:sldMk cId="1292489162" sldId="258"/>
            <ac:spMk id="40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54" v="2"/>
          <ac:spMkLst>
            <pc:docMk/>
            <pc:sldMk cId="1292489162" sldId="258"/>
            <ac:spMk id="42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54" v="2"/>
          <ac:spMkLst>
            <pc:docMk/>
            <pc:sldMk cId="1292489162" sldId="258"/>
            <ac:spMk id="44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54" v="2"/>
          <ac:spMkLst>
            <pc:docMk/>
            <pc:sldMk cId="1292489162" sldId="258"/>
            <ac:spMk id="46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54" v="2"/>
          <ac:spMkLst>
            <pc:docMk/>
            <pc:sldMk cId="1292489162" sldId="258"/>
            <ac:spMk id="48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54" v="2"/>
          <ac:spMkLst>
            <pc:docMk/>
            <pc:sldMk cId="1292489162" sldId="258"/>
            <ac:spMk id="50" creationId="{55169443-FCCD-4C0A-8C69-18CD3FA0968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54" v="2"/>
          <ac:spMkLst>
            <pc:docMk/>
            <pc:sldMk cId="1292489162" sldId="258"/>
            <ac:spMk id="52" creationId="{AC8EEB0F-BA72-49AC-956F-331B60FDE79E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54" v="2"/>
          <ac:spMkLst>
            <pc:docMk/>
            <pc:sldMk cId="1292489162" sldId="258"/>
            <ac:spMk id="54" creationId="{14543B09-440D-4F57-BCB0-A4FCC922D80E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54" v="2"/>
          <ac:spMkLst>
            <pc:docMk/>
            <pc:sldMk cId="1292489162" sldId="258"/>
            <ac:spMk id="56" creationId="{0EE80047-1219-42E8-86D3-94F51205039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39:33.554" v="2"/>
          <ac:spMkLst>
            <pc:docMk/>
            <pc:sldMk cId="1292489162" sldId="258"/>
            <ac:spMk id="58" creationId="{E83B29B1-18A6-4A7A-A498-90E521667991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55" v="9"/>
          <ac:spMkLst>
            <pc:docMk/>
            <pc:sldMk cId="1292489162" sldId="258"/>
            <ac:spMk id="60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55" v="9"/>
          <ac:spMkLst>
            <pc:docMk/>
            <pc:sldMk cId="1292489162" sldId="258"/>
            <ac:spMk id="61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55" v="9"/>
          <ac:spMkLst>
            <pc:docMk/>
            <pc:sldMk cId="1292489162" sldId="258"/>
            <ac:spMk id="62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55" v="9"/>
          <ac:spMkLst>
            <pc:docMk/>
            <pc:sldMk cId="1292489162" sldId="258"/>
            <ac:spMk id="63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55" v="9"/>
          <ac:spMkLst>
            <pc:docMk/>
            <pc:sldMk cId="1292489162" sldId="258"/>
            <ac:spMk id="64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55" v="9"/>
          <ac:spMkLst>
            <pc:docMk/>
            <pc:sldMk cId="1292489162" sldId="258"/>
            <ac:spMk id="65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55" v="9"/>
          <ac:spMkLst>
            <pc:docMk/>
            <pc:sldMk cId="1292489162" sldId="258"/>
            <ac:spMk id="66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55" v="9"/>
          <ac:spMkLst>
            <pc:docMk/>
            <pc:sldMk cId="1292489162" sldId="258"/>
            <ac:spMk id="67" creationId="{55169443-FCCD-4C0A-8C69-18CD3FA0968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55" v="9"/>
          <ac:spMkLst>
            <pc:docMk/>
            <pc:sldMk cId="1292489162" sldId="258"/>
            <ac:spMk id="68" creationId="{0DBF1ABE-8590-450D-BB49-BDDCCF3EEA9E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55" v="9"/>
          <ac:spMkLst>
            <pc:docMk/>
            <pc:sldMk cId="1292489162" sldId="258"/>
            <ac:spMk id="69" creationId="{DCD36D47-40B7-494B-B249-3CBA333DE256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55" v="9"/>
          <ac:spMkLst>
            <pc:docMk/>
            <pc:sldMk cId="1292489162" sldId="258"/>
            <ac:spMk id="70" creationId="{03AD0D1C-F8BA-4CD1-BC4D-BE1823F3EBD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55" v="9"/>
          <ac:spMkLst>
            <pc:docMk/>
            <pc:sldMk cId="1292489162" sldId="258"/>
            <ac:spMk id="71" creationId="{FBA7E51E-7B6A-4A79-8F84-47C845C7A2C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39" v="8"/>
          <ac:spMkLst>
            <pc:docMk/>
            <pc:sldMk cId="1292489162" sldId="258"/>
            <ac:spMk id="76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39" v="8"/>
          <ac:spMkLst>
            <pc:docMk/>
            <pc:sldMk cId="1292489162" sldId="258"/>
            <ac:spMk id="78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39" v="8"/>
          <ac:spMkLst>
            <pc:docMk/>
            <pc:sldMk cId="1292489162" sldId="258"/>
            <ac:spMk id="80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39" v="8"/>
          <ac:spMkLst>
            <pc:docMk/>
            <pc:sldMk cId="1292489162" sldId="258"/>
            <ac:spMk id="82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39" v="8"/>
          <ac:spMkLst>
            <pc:docMk/>
            <pc:sldMk cId="1292489162" sldId="258"/>
            <ac:spMk id="84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39" v="8"/>
          <ac:spMkLst>
            <pc:docMk/>
            <pc:sldMk cId="1292489162" sldId="258"/>
            <ac:spMk id="86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39" v="8"/>
          <ac:spMkLst>
            <pc:docMk/>
            <pc:sldMk cId="1292489162" sldId="258"/>
            <ac:spMk id="88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39" v="8"/>
          <ac:spMkLst>
            <pc:docMk/>
            <pc:sldMk cId="1292489162" sldId="258"/>
            <ac:spMk id="90" creationId="{55169443-FCCD-4C0A-8C69-18CD3FA0968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39" v="8"/>
          <ac:spMkLst>
            <pc:docMk/>
            <pc:sldMk cId="1292489162" sldId="258"/>
            <ac:spMk id="92" creationId="{E217F32C-75AA-4B97-ADFB-5E2C3C7ECBCF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0:11.539" v="8"/>
          <ac:spMkLst>
            <pc:docMk/>
            <pc:sldMk cId="1292489162" sldId="258"/>
            <ac:spMk id="94" creationId="{4D76AAEA-AF3A-4616-9F99-E9AA131A51F5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71" v="27"/>
          <ac:spMkLst>
            <pc:docMk/>
            <pc:sldMk cId="1292489162" sldId="258"/>
            <ac:spMk id="96" creationId="{716D9361-A35A-4DC8-AAB9-04FD2D6FEE1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71" v="27"/>
          <ac:spMkLst>
            <pc:docMk/>
            <pc:sldMk cId="1292489162" sldId="258"/>
            <ac:spMk id="97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71" v="27"/>
          <ac:spMkLst>
            <pc:docMk/>
            <pc:sldMk cId="1292489162" sldId="258"/>
            <ac:spMk id="98" creationId="{87FC31AD-FBB3-4219-A758-D6F7594A0A81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71" v="27"/>
          <ac:spMkLst>
            <pc:docMk/>
            <pc:sldMk cId="1292489162" sldId="258"/>
            <ac:spMk id="99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71" v="27"/>
          <ac:spMkLst>
            <pc:docMk/>
            <pc:sldMk cId="1292489162" sldId="258"/>
            <ac:spMk id="100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71" v="27"/>
          <ac:spMkLst>
            <pc:docMk/>
            <pc:sldMk cId="1292489162" sldId="258"/>
            <ac:spMk id="101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71" v="27"/>
          <ac:spMkLst>
            <pc:docMk/>
            <pc:sldMk cId="1292489162" sldId="258"/>
            <ac:spMk id="102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71" v="27"/>
          <ac:spMkLst>
            <pc:docMk/>
            <pc:sldMk cId="1292489162" sldId="258"/>
            <ac:spMk id="103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71" v="27"/>
          <ac:spMkLst>
            <pc:docMk/>
            <pc:sldMk cId="1292489162" sldId="258"/>
            <ac:spMk id="104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71" v="27"/>
          <ac:spMkLst>
            <pc:docMk/>
            <pc:sldMk cId="1292489162" sldId="258"/>
            <ac:spMk id="105" creationId="{55169443-FCCD-4C0A-8C69-18CD3FA0968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71" v="27"/>
          <ac:spMkLst>
            <pc:docMk/>
            <pc:sldMk cId="1292489162" sldId="258"/>
            <ac:spMk id="106" creationId="{AC8EEB0F-BA72-49AC-956F-331B60FDE79E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71" v="27"/>
          <ac:spMkLst>
            <pc:docMk/>
            <pc:sldMk cId="1292489162" sldId="258"/>
            <ac:spMk id="107" creationId="{1BE70332-ECAF-47BB-8C7B-BD049452F653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40" v="26"/>
          <ac:spMkLst>
            <pc:docMk/>
            <pc:sldMk cId="1292489162" sldId="258"/>
            <ac:spMk id="112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40" v="26"/>
          <ac:spMkLst>
            <pc:docMk/>
            <pc:sldMk cId="1292489162" sldId="258"/>
            <ac:spMk id="114" creationId="{29BA1798-17F7-4F80-A991-C449074B1886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40" v="26"/>
          <ac:spMkLst>
            <pc:docMk/>
            <pc:sldMk cId="1292489162" sldId="258"/>
            <ac:spMk id="116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40" v="26"/>
          <ac:spMkLst>
            <pc:docMk/>
            <pc:sldMk cId="1292489162" sldId="258"/>
            <ac:spMk id="118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40" v="26"/>
          <ac:spMkLst>
            <pc:docMk/>
            <pc:sldMk cId="1292489162" sldId="258"/>
            <ac:spMk id="120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40" v="26"/>
          <ac:spMkLst>
            <pc:docMk/>
            <pc:sldMk cId="1292489162" sldId="258"/>
            <ac:spMk id="122" creationId="{AA4342DD-7680-4127-930E-CCB5085E335E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40" v="26"/>
          <ac:spMkLst>
            <pc:docMk/>
            <pc:sldMk cId="1292489162" sldId="258"/>
            <ac:spMk id="124" creationId="{F1FF0434-7F50-41AF-93EE-7466DED915DE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40" v="26"/>
          <ac:spMkLst>
            <pc:docMk/>
            <pc:sldMk cId="1292489162" sldId="258"/>
            <ac:spMk id="126" creationId="{217ADE80-AC1E-4A7D-916F-75AF3D3F3FD8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40" v="26"/>
          <ac:spMkLst>
            <pc:docMk/>
            <pc:sldMk cId="1292489162" sldId="258"/>
            <ac:spMk id="128" creationId="{7D8DC9C7-2C47-4A29-8D99-5A642EC4A297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40" v="26"/>
          <ac:spMkLst>
            <pc:docMk/>
            <pc:sldMk cId="1292489162" sldId="258"/>
            <ac:spMk id="130" creationId="{AC8EEB0F-BA72-49AC-956F-331B60FDE79E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40" v="26"/>
          <ac:spMkLst>
            <pc:docMk/>
            <pc:sldMk cId="1292489162" sldId="258"/>
            <ac:spMk id="132" creationId="{8CC700D5-9809-43F4-89D5-7DBBCB0DCC10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40" v="26"/>
          <ac:spMkLst>
            <pc:docMk/>
            <pc:sldMk cId="1292489162" sldId="258"/>
            <ac:spMk id="134" creationId="{C7163242-6303-46DC-BAC1-2A204F061321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11.840" v="26"/>
          <ac:spMkLst>
            <pc:docMk/>
            <pc:sldMk cId="1292489162" sldId="258"/>
            <ac:spMk id="136" creationId="{805C4C40-D70E-4C4F-B228-98A0A6132603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38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39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40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41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42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43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44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45" creationId="{55169443-FCCD-4C0A-8C69-18CD3FA0968D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46" creationId="{AC8EEB0F-BA72-49AC-956F-331B60FDE79E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47" creationId="{8CC700D5-9809-43F4-89D5-7DBBCB0DCC10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48" creationId="{C7163242-6303-46DC-BAC1-2A204F061321}"/>
          </ac:spMkLst>
        </pc:spChg>
        <pc:spChg chg="add del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49" creationId="{805C4C40-D70E-4C4F-B228-98A0A6132603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54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56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58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60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62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64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66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68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70" creationId="{0DBF1ABE-8590-450D-BB49-BDDCCF3EEA9E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72" creationId="{391F8D69-709A-4575-A393-B4C26481AF3B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74" creationId="{C87A50C4-1191-461A-9E09-C8057F2AF01F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76" creationId="{BC87DA9F-8DB2-4D48-8716-A928FBB8A5D2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78" creationId="{195EA065-AC5D-431D-927E-87FF05884866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2:44.326" v="34"/>
          <ac:spMkLst>
            <pc:docMk/>
            <pc:sldMk cId="1292489162" sldId="258"/>
            <ac:spMk id="180" creationId="{46934B3C-D73F-4CD0-95B1-0244D662D1C7}"/>
          </ac:spMkLst>
        </pc:spChg>
        <pc:picChg chg="add mod">
          <ac:chgData name="Samantha Figueroa" userId="S::admin@worlddayofprayer.net::4dac60a2-3009-4181-ae34-395f1da22c1c" providerId="AD" clId="Web-{6F7914F1-F66A-014A-5327-C6BCDF0B10BF}" dt="2024-04-18T02:44:24.673" v="57" actId="14100"/>
          <ac:picMkLst>
            <pc:docMk/>
            <pc:sldMk cId="1292489162" sldId="258"/>
            <ac:picMk id="2" creationId="{FE9640D5-C8FF-7F30-DFBC-257503C7CD81}"/>
          </ac:picMkLst>
        </pc:picChg>
        <pc:picChg chg="del mod ord">
          <ac:chgData name="Samantha Figueroa" userId="S::admin@worlddayofprayer.net::4dac60a2-3009-4181-ae34-395f1da22c1c" providerId="AD" clId="Web-{6F7914F1-F66A-014A-5327-C6BCDF0B10BF}" dt="2024-04-18T02:40:17.071" v="10"/>
          <ac:picMkLst>
            <pc:docMk/>
            <pc:sldMk cId="1292489162" sldId="258"/>
            <ac:picMk id="4" creationId="{3A83A776-4D16-C6BF-2F51-79A5442977B6}"/>
          </ac:picMkLst>
        </pc:picChg>
        <pc:picChg chg="add mod">
          <ac:chgData name="Samantha Figueroa" userId="S::admin@worlddayofprayer.net::4dac60a2-3009-4181-ae34-395f1da22c1c" providerId="AD" clId="Web-{6F7914F1-F66A-014A-5327-C6BCDF0B10BF}" dt="2024-04-18T02:44:30.407" v="58" actId="1076"/>
          <ac:picMkLst>
            <pc:docMk/>
            <pc:sldMk cId="1292489162" sldId="258"/>
            <ac:picMk id="5" creationId="{F1ED962E-0591-5FA2-EB55-4D033BDDFEF3}"/>
          </ac:picMkLst>
        </pc:picChg>
      </pc:sldChg>
      <pc:sldChg chg="del">
        <pc:chgData name="Samantha Figueroa" userId="S::admin@worlddayofprayer.net::4dac60a2-3009-4181-ae34-395f1da22c1c" providerId="AD" clId="Web-{6F7914F1-F66A-014A-5327-C6BCDF0B10BF}" dt="2024-04-18T02:41:12.119" v="22"/>
        <pc:sldMkLst>
          <pc:docMk/>
          <pc:sldMk cId="2918006008" sldId="259"/>
        </pc:sldMkLst>
      </pc:sldChg>
      <pc:sldChg chg="addSp delSp modSp mod setBg">
        <pc:chgData name="Samantha Figueroa" userId="S::admin@worlddayofprayer.net::4dac60a2-3009-4181-ae34-395f1da22c1c" providerId="AD" clId="Web-{6F7914F1-F66A-014A-5327-C6BCDF0B10BF}" dt="2024-04-18T02:48:22.465" v="91"/>
        <pc:sldMkLst>
          <pc:docMk/>
          <pc:sldMk cId="1988748462" sldId="260"/>
        </pc:sldMkLst>
        <pc:spChg chg="del">
          <ac:chgData name="Samantha Figueroa" userId="S::admin@worlddayofprayer.net::4dac60a2-3009-4181-ae34-395f1da22c1c" providerId="AD" clId="Web-{6F7914F1-F66A-014A-5327-C6BCDF0B10BF}" dt="2024-04-18T02:47:17.869" v="86"/>
          <ac:spMkLst>
            <pc:docMk/>
            <pc:sldMk cId="1988748462" sldId="260"/>
            <ac:spMk id="3" creationId="{BDB938F1-1FAF-7E87-1FC1-62959F0B6528}"/>
          </ac:spMkLst>
        </pc:spChg>
        <pc:spChg chg="add">
          <ac:chgData name="Samantha Figueroa" userId="S::admin@worlddayofprayer.net::4dac60a2-3009-4181-ae34-395f1da22c1c" providerId="AD" clId="Web-{6F7914F1-F66A-014A-5327-C6BCDF0B10BF}" dt="2024-04-18T02:48:22.465" v="91"/>
          <ac:spMkLst>
            <pc:docMk/>
            <pc:sldMk cId="1988748462" sldId="260"/>
            <ac:spMk id="9" creationId="{8950AD4C-6AF3-49F8-94E1-DBCAFB39478B}"/>
          </ac:spMkLst>
        </pc:spChg>
        <pc:picChg chg="add mod ord">
          <ac:chgData name="Samantha Figueroa" userId="S::admin@worlddayofprayer.net::4dac60a2-3009-4181-ae34-395f1da22c1c" providerId="AD" clId="Web-{6F7914F1-F66A-014A-5327-C6BCDF0B10BF}" dt="2024-04-18T02:48:22.465" v="91"/>
          <ac:picMkLst>
            <pc:docMk/>
            <pc:sldMk cId="1988748462" sldId="260"/>
            <ac:picMk id="2" creationId="{F77A9CE0-8D73-D94D-731B-99679449F532}"/>
          </ac:picMkLst>
        </pc:picChg>
        <pc:picChg chg="add mod">
          <ac:chgData name="Samantha Figueroa" userId="S::admin@worlddayofprayer.net::4dac60a2-3009-4181-ae34-395f1da22c1c" providerId="AD" clId="Web-{6F7914F1-F66A-014A-5327-C6BCDF0B10BF}" dt="2024-04-18T02:48:22.465" v="91"/>
          <ac:picMkLst>
            <pc:docMk/>
            <pc:sldMk cId="1988748462" sldId="260"/>
            <ac:picMk id="4" creationId="{820DEC21-0E32-D41E-7F3F-E9BF46D00B9E}"/>
          </ac:picMkLst>
        </pc:picChg>
      </pc:sldChg>
      <pc:sldChg chg="addSp modSp">
        <pc:chgData name="Samantha Figueroa" userId="S::admin@worlddayofprayer.net::4dac60a2-3009-4181-ae34-395f1da22c1c" providerId="AD" clId="Web-{6F7914F1-F66A-014A-5327-C6BCDF0B10BF}" dt="2024-04-18T02:47:02.541" v="85" actId="20577"/>
        <pc:sldMkLst>
          <pc:docMk/>
          <pc:sldMk cId="3714010407" sldId="267"/>
        </pc:sldMkLst>
        <pc:spChg chg="add mod">
          <ac:chgData name="Samantha Figueroa" userId="S::admin@worlddayofprayer.net::4dac60a2-3009-4181-ae34-395f1da22c1c" providerId="AD" clId="Web-{6F7914F1-F66A-014A-5327-C6BCDF0B10BF}" dt="2024-04-18T02:47:02.541" v="85" actId="20577"/>
          <ac:spMkLst>
            <pc:docMk/>
            <pc:sldMk cId="3714010407" sldId="267"/>
            <ac:spMk id="2" creationId="{24A15771-7E8D-9022-E96A-3A4A9926727C}"/>
          </ac:spMkLst>
        </pc:spChg>
        <pc:picChg chg="mod">
          <ac:chgData name="Samantha Figueroa" userId="S::admin@worlddayofprayer.net::4dac60a2-3009-4181-ae34-395f1da22c1c" providerId="AD" clId="Web-{6F7914F1-F66A-014A-5327-C6BCDF0B10BF}" dt="2024-04-18T02:46:26.587" v="78" actId="1076"/>
          <ac:picMkLst>
            <pc:docMk/>
            <pc:sldMk cId="3714010407" sldId="267"/>
            <ac:picMk id="4" creationId="{85128C70-EC89-72C3-D432-F03F39500C73}"/>
          </ac:picMkLst>
        </pc:picChg>
      </pc:sldChg>
    </pc:docChg>
  </pc:docChgLst>
  <pc:docChgLst>
    <pc:chgData name="Samantha Figueroa" userId="S::admin@worlddayofprayer.net::4dac60a2-3009-4181-ae34-395f1da22c1c" providerId="AD" clId="Web-{D5425667-7E98-7653-88B2-7FF16C98BDDE}"/>
    <pc:docChg chg="addSld delSld modSld">
      <pc:chgData name="Samantha Figueroa" userId="S::admin@worlddayofprayer.net::4dac60a2-3009-4181-ae34-395f1da22c1c" providerId="AD" clId="Web-{D5425667-7E98-7653-88B2-7FF16C98BDDE}" dt="2024-04-26T02:33:17.580" v="492" actId="1076"/>
      <pc:docMkLst>
        <pc:docMk/>
      </pc:docMkLst>
      <pc:sldChg chg="addSp modSp">
        <pc:chgData name="Samantha Figueroa" userId="S::admin@worlddayofprayer.net::4dac60a2-3009-4181-ae34-395f1da22c1c" providerId="AD" clId="Web-{D5425667-7E98-7653-88B2-7FF16C98BDDE}" dt="2024-04-26T01:58:54.840" v="12" actId="20577"/>
        <pc:sldMkLst>
          <pc:docMk/>
          <pc:sldMk cId="1292489162" sldId="258"/>
        </pc:sldMkLst>
        <pc:spChg chg="add mod">
          <ac:chgData name="Samantha Figueroa" userId="S::admin@worlddayofprayer.net::4dac60a2-3009-4181-ae34-395f1da22c1c" providerId="AD" clId="Web-{D5425667-7E98-7653-88B2-7FF16C98BDDE}" dt="2024-04-26T01:58:54.840" v="12" actId="20577"/>
          <ac:spMkLst>
            <pc:docMk/>
            <pc:sldMk cId="1292489162" sldId="258"/>
            <ac:spMk id="4" creationId="{839814A7-ADE0-86A6-EE69-7328DB60B594}"/>
          </ac:spMkLst>
        </pc:spChg>
      </pc:sldChg>
      <pc:sldChg chg="addSp modSp">
        <pc:chgData name="Samantha Figueroa" userId="S::admin@worlddayofprayer.net::4dac60a2-3009-4181-ae34-395f1da22c1c" providerId="AD" clId="Web-{D5425667-7E98-7653-88B2-7FF16C98BDDE}" dt="2024-04-26T02:00:27.699" v="32"/>
        <pc:sldMkLst>
          <pc:docMk/>
          <pc:sldMk cId="1988748462" sldId="260"/>
        </pc:sldMkLst>
        <pc:spChg chg="add mod">
          <ac:chgData name="Samantha Figueroa" userId="S::admin@worlddayofprayer.net::4dac60a2-3009-4181-ae34-395f1da22c1c" providerId="AD" clId="Web-{D5425667-7E98-7653-88B2-7FF16C98BDDE}" dt="2024-04-26T02:00:27.699" v="32"/>
          <ac:spMkLst>
            <pc:docMk/>
            <pc:sldMk cId="1988748462" sldId="260"/>
            <ac:spMk id="5" creationId="{3533DD81-9D96-357D-7323-3F57BB8CA43A}"/>
          </ac:spMkLst>
        </pc:spChg>
        <pc:picChg chg="mod">
          <ac:chgData name="Samantha Figueroa" userId="S::admin@worlddayofprayer.net::4dac60a2-3009-4181-ae34-395f1da22c1c" providerId="AD" clId="Web-{D5425667-7E98-7653-88B2-7FF16C98BDDE}" dt="2024-04-26T01:59:17.965" v="15" actId="14100"/>
          <ac:picMkLst>
            <pc:docMk/>
            <pc:sldMk cId="1988748462" sldId="260"/>
            <ac:picMk id="4" creationId="{820DEC21-0E32-D41E-7F3F-E9BF46D00B9E}"/>
          </ac:picMkLst>
        </pc:picChg>
      </pc:sldChg>
      <pc:sldChg chg="addSp modSp">
        <pc:chgData name="Samantha Figueroa" userId="S::admin@worlddayofprayer.net::4dac60a2-3009-4181-ae34-395f1da22c1c" providerId="AD" clId="Web-{D5425667-7E98-7653-88B2-7FF16C98BDDE}" dt="2024-04-26T02:08:06.822" v="96" actId="20577"/>
        <pc:sldMkLst>
          <pc:docMk/>
          <pc:sldMk cId="3709198030" sldId="264"/>
        </pc:sldMkLst>
        <pc:spChg chg="add mod">
          <ac:chgData name="Samantha Figueroa" userId="S::admin@worlddayofprayer.net::4dac60a2-3009-4181-ae34-395f1da22c1c" providerId="AD" clId="Web-{D5425667-7E98-7653-88B2-7FF16C98BDDE}" dt="2024-04-26T02:08:06.822" v="96" actId="20577"/>
          <ac:spMkLst>
            <pc:docMk/>
            <pc:sldMk cId="3709198030" sldId="264"/>
            <ac:spMk id="2" creationId="{94AE4820-3A7B-F7B4-44B0-401EDB0DF561}"/>
          </ac:spMkLst>
        </pc:spChg>
        <pc:picChg chg="mod">
          <ac:chgData name="Samantha Figueroa" userId="S::admin@worlddayofprayer.net::4dac60a2-3009-4181-ae34-395f1da22c1c" providerId="AD" clId="Web-{D5425667-7E98-7653-88B2-7FF16C98BDDE}" dt="2024-04-26T02:07:51.665" v="92" actId="14100"/>
          <ac:picMkLst>
            <pc:docMk/>
            <pc:sldMk cId="3709198030" sldId="264"/>
            <ac:picMk id="4" creationId="{EF05D5E7-C0A0-0047-780B-6743F7567C64}"/>
          </ac:picMkLst>
        </pc:picChg>
      </pc:sldChg>
      <pc:sldChg chg="addSp delSp modSp">
        <pc:chgData name="Samantha Figueroa" userId="S::admin@worlddayofprayer.net::4dac60a2-3009-4181-ae34-395f1da22c1c" providerId="AD" clId="Web-{D5425667-7E98-7653-88B2-7FF16C98BDDE}" dt="2024-04-26T02:13:02.492" v="183" actId="1076"/>
        <pc:sldMkLst>
          <pc:docMk/>
          <pc:sldMk cId="2548930891" sldId="265"/>
        </pc:sldMkLst>
        <pc:spChg chg="mod">
          <ac:chgData name="Samantha Figueroa" userId="S::admin@worlddayofprayer.net::4dac60a2-3009-4181-ae34-395f1da22c1c" providerId="AD" clId="Web-{D5425667-7E98-7653-88B2-7FF16C98BDDE}" dt="2024-04-26T02:13:02.492" v="183" actId="1076"/>
          <ac:spMkLst>
            <pc:docMk/>
            <pc:sldMk cId="2548930891" sldId="265"/>
            <ac:spMk id="4" creationId="{42B518D8-6AFE-4F0A-5930-1C4C59C69E13}"/>
          </ac:spMkLst>
        </pc:spChg>
        <pc:spChg chg="add del mod">
          <ac:chgData name="Samantha Figueroa" userId="S::admin@worlddayofprayer.net::4dac60a2-3009-4181-ae34-395f1da22c1c" providerId="AD" clId="Web-{D5425667-7E98-7653-88B2-7FF16C98BDDE}" dt="2024-04-26T02:09:55.274" v="135"/>
          <ac:spMkLst>
            <pc:docMk/>
            <pc:sldMk cId="2548930891" sldId="265"/>
            <ac:spMk id="5" creationId="{6D303FFF-35A7-CFEE-9341-9F1E832888C8}"/>
          </ac:spMkLst>
        </pc:spChg>
        <pc:spChg chg="add mod">
          <ac:chgData name="Samantha Figueroa" userId="S::admin@worlddayofprayer.net::4dac60a2-3009-4181-ae34-395f1da22c1c" providerId="AD" clId="Web-{D5425667-7E98-7653-88B2-7FF16C98BDDE}" dt="2024-04-26T02:10:22.149" v="140" actId="1076"/>
          <ac:spMkLst>
            <pc:docMk/>
            <pc:sldMk cId="2548930891" sldId="265"/>
            <ac:spMk id="6" creationId="{FE14505F-42DD-8438-2AD7-4B467E44815C}"/>
          </ac:spMkLst>
        </pc:spChg>
        <pc:spChg chg="add mod">
          <ac:chgData name="Samantha Figueroa" userId="S::admin@worlddayofprayer.net::4dac60a2-3009-4181-ae34-395f1da22c1c" providerId="AD" clId="Web-{D5425667-7E98-7653-88B2-7FF16C98BDDE}" dt="2024-04-26T02:10:11.477" v="138" actId="1076"/>
          <ac:spMkLst>
            <pc:docMk/>
            <pc:sldMk cId="2548930891" sldId="265"/>
            <ac:spMk id="7" creationId="{9C0CAC96-EC70-0449-014C-60B8836F3CD1}"/>
          </ac:spMkLst>
        </pc:spChg>
        <pc:picChg chg="mod">
          <ac:chgData name="Samantha Figueroa" userId="S::admin@worlddayofprayer.net::4dac60a2-3009-4181-ae34-395f1da22c1c" providerId="AD" clId="Web-{D5425667-7E98-7653-88B2-7FF16C98BDDE}" dt="2024-04-26T02:10:17.821" v="139" actId="1076"/>
          <ac:picMkLst>
            <pc:docMk/>
            <pc:sldMk cId="2548930891" sldId="265"/>
            <ac:picMk id="2" creationId="{C6FEADAB-89DC-7489-7A89-37A53DF35EE1}"/>
          </ac:picMkLst>
        </pc:picChg>
      </pc:sldChg>
      <pc:sldChg chg="addSp delSp modSp">
        <pc:chgData name="Samantha Figueroa" userId="S::admin@worlddayofprayer.net::4dac60a2-3009-4181-ae34-395f1da22c1c" providerId="AD" clId="Web-{D5425667-7E98-7653-88B2-7FF16C98BDDE}" dt="2024-04-26T02:12:44.242" v="181" actId="20577"/>
        <pc:sldMkLst>
          <pc:docMk/>
          <pc:sldMk cId="738332079" sldId="266"/>
        </pc:sldMkLst>
        <pc:spChg chg="add mod">
          <ac:chgData name="Samantha Figueroa" userId="S::admin@worlddayofprayer.net::4dac60a2-3009-4181-ae34-395f1da22c1c" providerId="AD" clId="Web-{D5425667-7E98-7653-88B2-7FF16C98BDDE}" dt="2024-04-26T02:12:44.242" v="181" actId="20577"/>
          <ac:spMkLst>
            <pc:docMk/>
            <pc:sldMk cId="738332079" sldId="266"/>
            <ac:spMk id="4" creationId="{D65E0090-059B-D915-37E9-ACEBB2AE70C6}"/>
          </ac:spMkLst>
        </pc:spChg>
        <pc:spChg chg="add mod">
          <ac:chgData name="Samantha Figueroa" userId="S::admin@worlddayofprayer.net::4dac60a2-3009-4181-ae34-395f1da22c1c" providerId="AD" clId="Web-{D5425667-7E98-7653-88B2-7FF16C98BDDE}" dt="2024-04-26T02:12:20.305" v="166" actId="1076"/>
          <ac:spMkLst>
            <pc:docMk/>
            <pc:sldMk cId="738332079" sldId="266"/>
            <ac:spMk id="5" creationId="{2618B424-2D02-906A-DA76-66DECE2EBCCE}"/>
          </ac:spMkLst>
        </pc:spChg>
        <pc:spChg chg="del">
          <ac:chgData name="Samantha Figueroa" userId="S::admin@worlddayofprayer.net::4dac60a2-3009-4181-ae34-395f1da22c1c" providerId="AD" clId="Web-{D5425667-7E98-7653-88B2-7FF16C98BDDE}" dt="2024-04-26T02:11:06.414" v="147"/>
          <ac:spMkLst>
            <pc:docMk/>
            <pc:sldMk cId="738332079" sldId="266"/>
            <ac:spMk id="7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5425667-7E98-7653-88B2-7FF16C98BDDE}" dt="2024-04-26T02:11:06.414" v="147"/>
          <ac:spMkLst>
            <pc:docMk/>
            <pc:sldMk cId="738332079" sldId="266"/>
            <ac:spMk id="12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5425667-7E98-7653-88B2-7FF16C98BDDE}" dt="2024-04-26T02:11:06.414" v="147"/>
          <ac:spMkLst>
            <pc:docMk/>
            <pc:sldMk cId="738332079" sldId="266"/>
            <ac:spMk id="14" creationId="{0ACBD85E-A404-45CB-B532-1039E479D4C6}"/>
          </ac:spMkLst>
        </pc:spChg>
        <pc:spChg chg="add">
          <ac:chgData name="Samantha Figueroa" userId="S::admin@worlddayofprayer.net::4dac60a2-3009-4181-ae34-395f1da22c1c" providerId="AD" clId="Web-{D5425667-7E98-7653-88B2-7FF16C98BDDE}" dt="2024-04-26T02:11:06.414" v="147"/>
          <ac:spMkLst>
            <pc:docMk/>
            <pc:sldMk cId="738332079" sldId="266"/>
            <ac:spMk id="16" creationId="{DB1626B1-BAC7-4893-A5AC-620597685187}"/>
          </ac:spMkLst>
        </pc:spChg>
        <pc:spChg chg="add">
          <ac:chgData name="Samantha Figueroa" userId="S::admin@worlddayofprayer.net::4dac60a2-3009-4181-ae34-395f1da22c1c" providerId="AD" clId="Web-{D5425667-7E98-7653-88B2-7FF16C98BDDE}" dt="2024-04-26T02:11:06.414" v="147"/>
          <ac:spMkLst>
            <pc:docMk/>
            <pc:sldMk cId="738332079" sldId="266"/>
            <ac:spMk id="18" creationId="{D64E9910-51FE-45BF-973D-9D2401FD3C63}"/>
          </ac:spMkLst>
        </pc:spChg>
        <pc:picChg chg="mod ord">
          <ac:chgData name="Samantha Figueroa" userId="S::admin@worlddayofprayer.net::4dac60a2-3009-4181-ae34-395f1da22c1c" providerId="AD" clId="Web-{D5425667-7E98-7653-88B2-7FF16C98BDDE}" dt="2024-04-26T02:11:06.414" v="147"/>
          <ac:picMkLst>
            <pc:docMk/>
            <pc:sldMk cId="738332079" sldId="266"/>
            <ac:picMk id="2" creationId="{D6167CFE-3CF2-C9B6-92EC-9B7C29DAD381}"/>
          </ac:picMkLst>
        </pc:picChg>
        <pc:picChg chg="add mod">
          <ac:chgData name="Samantha Figueroa" userId="S::admin@worlddayofprayer.net::4dac60a2-3009-4181-ae34-395f1da22c1c" providerId="AD" clId="Web-{D5425667-7E98-7653-88B2-7FF16C98BDDE}" dt="2024-04-26T02:11:06.414" v="147"/>
          <ac:picMkLst>
            <pc:docMk/>
            <pc:sldMk cId="738332079" sldId="266"/>
            <ac:picMk id="3" creationId="{01DB38B9-E37E-7783-DB86-36AF8EEB4F25}"/>
          </ac:picMkLst>
        </pc:picChg>
      </pc:sldChg>
      <pc:sldChg chg="addSp modSp">
        <pc:chgData name="Samantha Figueroa" userId="S::admin@worlddayofprayer.net::4dac60a2-3009-4181-ae34-395f1da22c1c" providerId="AD" clId="Web-{D5425667-7E98-7653-88B2-7FF16C98BDDE}" dt="2024-04-26T02:14:37.601" v="195" actId="1076"/>
        <pc:sldMkLst>
          <pc:docMk/>
          <pc:sldMk cId="166255987" sldId="271"/>
        </pc:sldMkLst>
        <pc:spChg chg="add mod">
          <ac:chgData name="Samantha Figueroa" userId="S::admin@worlddayofprayer.net::4dac60a2-3009-4181-ae34-395f1da22c1c" providerId="AD" clId="Web-{D5425667-7E98-7653-88B2-7FF16C98BDDE}" dt="2024-04-26T02:14:37.601" v="195" actId="1076"/>
          <ac:spMkLst>
            <pc:docMk/>
            <pc:sldMk cId="166255987" sldId="271"/>
            <ac:spMk id="2" creationId="{F68B194E-3317-F4BC-32D6-D113044F3918}"/>
          </ac:spMkLst>
        </pc:spChg>
      </pc:sldChg>
      <pc:sldChg chg="addSp modSp">
        <pc:chgData name="Samantha Figueroa" userId="S::admin@worlddayofprayer.net::4dac60a2-3009-4181-ae34-395f1da22c1c" providerId="AD" clId="Web-{D5425667-7E98-7653-88B2-7FF16C98BDDE}" dt="2024-04-26T02:16:20.334" v="219" actId="1076"/>
        <pc:sldMkLst>
          <pc:docMk/>
          <pc:sldMk cId="3108285952" sldId="272"/>
        </pc:sldMkLst>
        <pc:spChg chg="add mod">
          <ac:chgData name="Samantha Figueroa" userId="S::admin@worlddayofprayer.net::4dac60a2-3009-4181-ae34-395f1da22c1c" providerId="AD" clId="Web-{D5425667-7E98-7653-88B2-7FF16C98BDDE}" dt="2024-04-26T02:16:20.334" v="219" actId="1076"/>
          <ac:spMkLst>
            <pc:docMk/>
            <pc:sldMk cId="3108285952" sldId="272"/>
            <ac:spMk id="2" creationId="{E912D5A7-7C02-708D-5941-DD5CE876BD9D}"/>
          </ac:spMkLst>
        </pc:spChg>
        <pc:picChg chg="mod">
          <ac:chgData name="Samantha Figueroa" userId="S::admin@worlddayofprayer.net::4dac60a2-3009-4181-ae34-395f1da22c1c" providerId="AD" clId="Web-{D5425667-7E98-7653-88B2-7FF16C98BDDE}" dt="2024-04-26T02:16:17.428" v="218" actId="1076"/>
          <ac:picMkLst>
            <pc:docMk/>
            <pc:sldMk cId="3108285952" sldId="272"/>
            <ac:picMk id="6" creationId="{FB4B2DCE-9083-1C3F-29BA-0B231963851A}"/>
          </ac:picMkLst>
        </pc:picChg>
      </pc:sldChg>
      <pc:sldChg chg="addSp modSp">
        <pc:chgData name="Samantha Figueroa" userId="S::admin@worlddayofprayer.net::4dac60a2-3009-4181-ae34-395f1da22c1c" providerId="AD" clId="Web-{D5425667-7E98-7653-88B2-7FF16C98BDDE}" dt="2024-04-26T02:21:35.286" v="276"/>
        <pc:sldMkLst>
          <pc:docMk/>
          <pc:sldMk cId="2014917327" sldId="276"/>
        </pc:sldMkLst>
        <pc:spChg chg="add mod">
          <ac:chgData name="Samantha Figueroa" userId="S::admin@worlddayofprayer.net::4dac60a2-3009-4181-ae34-395f1da22c1c" providerId="AD" clId="Web-{D5425667-7E98-7653-88B2-7FF16C98BDDE}" dt="2024-04-26T02:21:35.286" v="276"/>
          <ac:spMkLst>
            <pc:docMk/>
            <pc:sldMk cId="2014917327" sldId="276"/>
            <ac:spMk id="4" creationId="{16261A18-1E9A-0C95-7AD8-3E78501CF4EB}"/>
          </ac:spMkLst>
        </pc:spChg>
      </pc:sldChg>
      <pc:sldChg chg="addSp modSp">
        <pc:chgData name="Samantha Figueroa" userId="S::admin@worlddayofprayer.net::4dac60a2-3009-4181-ae34-395f1da22c1c" providerId="AD" clId="Web-{D5425667-7E98-7653-88B2-7FF16C98BDDE}" dt="2024-04-26T02:28:29.362" v="426" actId="1076"/>
        <pc:sldMkLst>
          <pc:docMk/>
          <pc:sldMk cId="1334555981" sldId="282"/>
        </pc:sldMkLst>
        <pc:spChg chg="add mod">
          <ac:chgData name="Samantha Figueroa" userId="S::admin@worlddayofprayer.net::4dac60a2-3009-4181-ae34-395f1da22c1c" providerId="AD" clId="Web-{D5425667-7E98-7653-88B2-7FF16C98BDDE}" dt="2024-04-26T02:28:09.519" v="423" actId="1076"/>
          <ac:spMkLst>
            <pc:docMk/>
            <pc:sldMk cId="1334555981" sldId="282"/>
            <ac:spMk id="2" creationId="{68FC66B8-EE88-F2B7-1237-09B1DC754A53}"/>
          </ac:spMkLst>
        </pc:spChg>
        <pc:picChg chg="mod">
          <ac:chgData name="Samantha Figueroa" userId="S::admin@worlddayofprayer.net::4dac60a2-3009-4181-ae34-395f1da22c1c" providerId="AD" clId="Web-{D5425667-7E98-7653-88B2-7FF16C98BDDE}" dt="2024-04-26T02:28:29.362" v="426" actId="1076"/>
          <ac:picMkLst>
            <pc:docMk/>
            <pc:sldMk cId="1334555981" sldId="282"/>
            <ac:picMk id="3" creationId="{F6F5A16E-D4DC-4ED4-37FE-2B1B06398425}"/>
          </ac:picMkLst>
        </pc:picChg>
      </pc:sldChg>
      <pc:sldChg chg="addSp modSp">
        <pc:chgData name="Samantha Figueroa" userId="S::admin@worlddayofprayer.net::4dac60a2-3009-4181-ae34-395f1da22c1c" providerId="AD" clId="Web-{D5425667-7E98-7653-88B2-7FF16C98BDDE}" dt="2024-04-26T02:33:17.580" v="492" actId="1076"/>
        <pc:sldMkLst>
          <pc:docMk/>
          <pc:sldMk cId="3969792964" sldId="284"/>
        </pc:sldMkLst>
        <pc:spChg chg="add mod">
          <ac:chgData name="Samantha Figueroa" userId="S::admin@worlddayofprayer.net::4dac60a2-3009-4181-ae34-395f1da22c1c" providerId="AD" clId="Web-{D5425667-7E98-7653-88B2-7FF16C98BDDE}" dt="2024-04-26T02:33:17.580" v="492" actId="1076"/>
          <ac:spMkLst>
            <pc:docMk/>
            <pc:sldMk cId="3969792964" sldId="284"/>
            <ac:spMk id="2" creationId="{74E68211-39A2-F28C-7A6B-E134057E36BC}"/>
          </ac:spMkLst>
        </pc:spChg>
        <pc:spChg chg="mod">
          <ac:chgData name="Samantha Figueroa" userId="S::admin@worlddayofprayer.net::4dac60a2-3009-4181-ae34-395f1da22c1c" providerId="AD" clId="Web-{D5425667-7E98-7653-88B2-7FF16C98BDDE}" dt="2024-04-26T02:33:14.409" v="491" actId="1076"/>
          <ac:spMkLst>
            <pc:docMk/>
            <pc:sldMk cId="3969792964" sldId="284"/>
            <ac:spMk id="3" creationId="{D60B9A0F-0C8D-D327-58A7-789A0B2ABB9D}"/>
          </ac:spMkLst>
        </pc:spChg>
      </pc:sldChg>
      <pc:sldChg chg="addSp modSp">
        <pc:chgData name="Samantha Figueroa" userId="S::admin@worlddayofprayer.net::4dac60a2-3009-4181-ae34-395f1da22c1c" providerId="AD" clId="Web-{D5425667-7E98-7653-88B2-7FF16C98BDDE}" dt="2024-04-26T02:32:28.424" v="482" actId="20577"/>
        <pc:sldMkLst>
          <pc:docMk/>
          <pc:sldMk cId="3250399574" sldId="285"/>
        </pc:sldMkLst>
        <pc:spChg chg="add mod">
          <ac:chgData name="Samantha Figueroa" userId="S::admin@worlddayofprayer.net::4dac60a2-3009-4181-ae34-395f1da22c1c" providerId="AD" clId="Web-{D5425667-7E98-7653-88B2-7FF16C98BDDE}" dt="2024-04-26T02:32:24.831" v="480" actId="20577"/>
          <ac:spMkLst>
            <pc:docMk/>
            <pc:sldMk cId="3250399574" sldId="285"/>
            <ac:spMk id="4" creationId="{EF08AA2C-FAA0-7D88-B54A-CC2A5DAA9BA8}"/>
          </ac:spMkLst>
        </pc:spChg>
        <pc:spChg chg="add mod">
          <ac:chgData name="Samantha Figueroa" userId="S::admin@worlddayofprayer.net::4dac60a2-3009-4181-ae34-395f1da22c1c" providerId="AD" clId="Web-{D5425667-7E98-7653-88B2-7FF16C98BDDE}" dt="2024-04-26T02:32:28.424" v="482" actId="20577"/>
          <ac:spMkLst>
            <pc:docMk/>
            <pc:sldMk cId="3250399574" sldId="285"/>
            <ac:spMk id="6" creationId="{78D0224C-A0D7-0893-4F79-63D7586FF56D}"/>
          </ac:spMkLst>
        </pc:spChg>
      </pc:sldChg>
      <pc:sldChg chg="addSp modSp">
        <pc:chgData name="Samantha Figueroa" userId="S::admin@worlddayofprayer.net::4dac60a2-3009-4181-ae34-395f1da22c1c" providerId="AD" clId="Web-{D5425667-7E98-7653-88B2-7FF16C98BDDE}" dt="2024-04-26T02:03:09.636" v="54" actId="1076"/>
        <pc:sldMkLst>
          <pc:docMk/>
          <pc:sldMk cId="3153799041" sldId="288"/>
        </pc:sldMkLst>
        <pc:spChg chg="add mod">
          <ac:chgData name="Samantha Figueroa" userId="S::admin@worlddayofprayer.net::4dac60a2-3009-4181-ae34-395f1da22c1c" providerId="AD" clId="Web-{D5425667-7E98-7653-88B2-7FF16C98BDDE}" dt="2024-04-26T02:03:09.636" v="54" actId="1076"/>
          <ac:spMkLst>
            <pc:docMk/>
            <pc:sldMk cId="3153799041" sldId="288"/>
            <ac:spMk id="3" creationId="{302560CC-AC42-B06E-0B2C-BFEF7BE9528F}"/>
          </ac:spMkLst>
        </pc:spChg>
      </pc:sldChg>
      <pc:sldChg chg="addSp delSp modSp">
        <pc:chgData name="Samantha Figueroa" userId="S::admin@worlddayofprayer.net::4dac60a2-3009-4181-ae34-395f1da22c1c" providerId="AD" clId="Web-{D5425667-7E98-7653-88B2-7FF16C98BDDE}" dt="2024-04-26T02:04:58.604" v="66" actId="1076"/>
        <pc:sldMkLst>
          <pc:docMk/>
          <pc:sldMk cId="867224733" sldId="289"/>
        </pc:sldMkLst>
        <pc:spChg chg="mod">
          <ac:chgData name="Samantha Figueroa" userId="S::admin@worlddayofprayer.net::4dac60a2-3009-4181-ae34-395f1da22c1c" providerId="AD" clId="Web-{D5425667-7E98-7653-88B2-7FF16C98BDDE}" dt="2024-04-26T02:04:13.885" v="58" actId="1076"/>
          <ac:spMkLst>
            <pc:docMk/>
            <pc:sldMk cId="867224733" sldId="289"/>
            <ac:spMk id="2" creationId="{ED4844A7-F079-A686-ACCF-8FB38AFEE3C2}"/>
          </ac:spMkLst>
        </pc:spChg>
        <pc:spChg chg="add mod">
          <ac:chgData name="Samantha Figueroa" userId="S::admin@worlddayofprayer.net::4dac60a2-3009-4181-ae34-395f1da22c1c" providerId="AD" clId="Web-{D5425667-7E98-7653-88B2-7FF16C98BDDE}" dt="2024-04-26T02:04:58.604" v="66" actId="1076"/>
          <ac:spMkLst>
            <pc:docMk/>
            <pc:sldMk cId="867224733" sldId="289"/>
            <ac:spMk id="4" creationId="{70073EEE-4CDD-F49B-02DC-E405BC92EE2F}"/>
          </ac:spMkLst>
        </pc:spChg>
        <pc:picChg chg="add del mod">
          <ac:chgData name="Samantha Figueroa" userId="S::admin@worlddayofprayer.net::4dac60a2-3009-4181-ae34-395f1da22c1c" providerId="AD" clId="Web-{D5425667-7E98-7653-88B2-7FF16C98BDDE}" dt="2024-04-26T02:04:02.292" v="57"/>
          <ac:picMkLst>
            <pc:docMk/>
            <pc:sldMk cId="867224733" sldId="289"/>
            <ac:picMk id="3" creationId="{1F07399F-84C3-1F48-DF97-691DC12AE8C5}"/>
          </ac:picMkLst>
        </pc:picChg>
        <pc:picChg chg="mod">
          <ac:chgData name="Samantha Figueroa" userId="S::admin@worlddayofprayer.net::4dac60a2-3009-4181-ae34-395f1da22c1c" providerId="AD" clId="Web-{D5425667-7E98-7653-88B2-7FF16C98BDDE}" dt="2024-04-26T02:04:00.635" v="56"/>
          <ac:picMkLst>
            <pc:docMk/>
            <pc:sldMk cId="867224733" sldId="289"/>
            <ac:picMk id="51" creationId="{67F65B2F-6A8C-B5BD-7E69-ABBE3E12B883}"/>
          </ac:picMkLst>
        </pc:picChg>
      </pc:sldChg>
      <pc:sldChg chg="addSp modSp">
        <pc:chgData name="Samantha Figueroa" userId="S::admin@worlddayofprayer.net::4dac60a2-3009-4181-ae34-395f1da22c1c" providerId="AD" clId="Web-{D5425667-7E98-7653-88B2-7FF16C98BDDE}" dt="2024-04-26T02:06:27.916" v="81" actId="14100"/>
        <pc:sldMkLst>
          <pc:docMk/>
          <pc:sldMk cId="2059532084" sldId="291"/>
        </pc:sldMkLst>
        <pc:spChg chg="add mod">
          <ac:chgData name="Samantha Figueroa" userId="S::admin@worlddayofprayer.net::4dac60a2-3009-4181-ae34-395f1da22c1c" providerId="AD" clId="Web-{D5425667-7E98-7653-88B2-7FF16C98BDDE}" dt="2024-04-26T02:06:27.916" v="81" actId="14100"/>
          <ac:spMkLst>
            <pc:docMk/>
            <pc:sldMk cId="2059532084" sldId="291"/>
            <ac:spMk id="3" creationId="{862F3AD5-9BFD-A7D1-DA4C-AB88A3962EED}"/>
          </ac:spMkLst>
        </pc:spChg>
        <pc:picChg chg="mod">
          <ac:chgData name="Samantha Figueroa" userId="S::admin@worlddayofprayer.net::4dac60a2-3009-4181-ae34-395f1da22c1c" providerId="AD" clId="Web-{D5425667-7E98-7653-88B2-7FF16C98BDDE}" dt="2024-04-26T02:06:01.197" v="78" actId="1076"/>
          <ac:picMkLst>
            <pc:docMk/>
            <pc:sldMk cId="2059532084" sldId="291"/>
            <ac:picMk id="2" creationId="{EEF0662D-B71A-8545-D271-9BBCB778193A}"/>
          </ac:picMkLst>
        </pc:picChg>
      </pc:sldChg>
      <pc:sldChg chg="addSp modSp">
        <pc:chgData name="Samantha Figueroa" userId="S::admin@worlddayofprayer.net::4dac60a2-3009-4181-ae34-395f1da22c1c" providerId="AD" clId="Web-{D5425667-7E98-7653-88B2-7FF16C98BDDE}" dt="2024-04-26T02:13:11.351" v="185" actId="1076"/>
        <pc:sldMkLst>
          <pc:docMk/>
          <pc:sldMk cId="1143233180" sldId="292"/>
        </pc:sldMkLst>
        <pc:spChg chg="add mod">
          <ac:chgData name="Samantha Figueroa" userId="S::admin@worlddayofprayer.net::4dac60a2-3009-4181-ae34-395f1da22c1c" providerId="AD" clId="Web-{D5425667-7E98-7653-88B2-7FF16C98BDDE}" dt="2024-04-26T02:13:11.351" v="185" actId="1076"/>
          <ac:spMkLst>
            <pc:docMk/>
            <pc:sldMk cId="1143233180" sldId="292"/>
            <ac:spMk id="4" creationId="{04B6EF16-3EE0-3AFE-001A-3537B37CE2EB}"/>
          </ac:spMkLst>
        </pc:spChg>
      </pc:sldChg>
      <pc:sldChg chg="addSp modSp">
        <pc:chgData name="Samantha Figueroa" userId="S::admin@worlddayofprayer.net::4dac60a2-3009-4181-ae34-395f1da22c1c" providerId="AD" clId="Web-{D5425667-7E98-7653-88B2-7FF16C98BDDE}" dt="2024-04-26T02:17:05.490" v="228" actId="1076"/>
        <pc:sldMkLst>
          <pc:docMk/>
          <pc:sldMk cId="399630002" sldId="294"/>
        </pc:sldMkLst>
        <pc:spChg chg="add mod">
          <ac:chgData name="Samantha Figueroa" userId="S::admin@worlddayofprayer.net::4dac60a2-3009-4181-ae34-395f1da22c1c" providerId="AD" clId="Web-{D5425667-7E98-7653-88B2-7FF16C98BDDE}" dt="2024-04-26T02:17:05.490" v="228" actId="1076"/>
          <ac:spMkLst>
            <pc:docMk/>
            <pc:sldMk cId="399630002" sldId="294"/>
            <ac:spMk id="3" creationId="{DB23E9F8-37D3-F5A4-1CCC-1A4944C5EB9B}"/>
          </ac:spMkLst>
        </pc:spChg>
      </pc:sldChg>
      <pc:sldChg chg="addSp modSp">
        <pc:chgData name="Samantha Figueroa" userId="S::admin@worlddayofprayer.net::4dac60a2-3009-4181-ae34-395f1da22c1c" providerId="AD" clId="Web-{D5425667-7E98-7653-88B2-7FF16C98BDDE}" dt="2024-04-26T02:18:02.193" v="236" actId="1076"/>
        <pc:sldMkLst>
          <pc:docMk/>
          <pc:sldMk cId="228813833" sldId="296"/>
        </pc:sldMkLst>
        <pc:spChg chg="add mod">
          <ac:chgData name="Samantha Figueroa" userId="S::admin@worlddayofprayer.net::4dac60a2-3009-4181-ae34-395f1da22c1c" providerId="AD" clId="Web-{D5425667-7E98-7653-88B2-7FF16C98BDDE}" dt="2024-04-26T02:18:02.193" v="236" actId="1076"/>
          <ac:spMkLst>
            <pc:docMk/>
            <pc:sldMk cId="228813833" sldId="296"/>
            <ac:spMk id="3" creationId="{2AFB3C36-D687-FE51-A579-D28294DD0887}"/>
          </ac:spMkLst>
        </pc:spChg>
      </pc:sldChg>
      <pc:sldChg chg="addSp modSp">
        <pc:chgData name="Samantha Figueroa" userId="S::admin@worlddayofprayer.net::4dac60a2-3009-4181-ae34-395f1da22c1c" providerId="AD" clId="Web-{D5425667-7E98-7653-88B2-7FF16C98BDDE}" dt="2024-04-26T02:20:04.864" v="267" actId="1076"/>
        <pc:sldMkLst>
          <pc:docMk/>
          <pc:sldMk cId="3792930586" sldId="297"/>
        </pc:sldMkLst>
        <pc:spChg chg="add mod">
          <ac:chgData name="Samantha Figueroa" userId="S::admin@worlddayofprayer.net::4dac60a2-3009-4181-ae34-395f1da22c1c" providerId="AD" clId="Web-{D5425667-7E98-7653-88B2-7FF16C98BDDE}" dt="2024-04-26T02:20:04.864" v="267" actId="1076"/>
          <ac:spMkLst>
            <pc:docMk/>
            <pc:sldMk cId="3792930586" sldId="297"/>
            <ac:spMk id="4" creationId="{257677E7-67CF-F107-7D94-FF359742963C}"/>
          </ac:spMkLst>
        </pc:spChg>
        <pc:spChg chg="add mod">
          <ac:chgData name="Samantha Figueroa" userId="S::admin@worlddayofprayer.net::4dac60a2-3009-4181-ae34-395f1da22c1c" providerId="AD" clId="Web-{D5425667-7E98-7653-88B2-7FF16C98BDDE}" dt="2024-04-26T02:19:56.474" v="265" actId="20577"/>
          <ac:spMkLst>
            <pc:docMk/>
            <pc:sldMk cId="3792930586" sldId="297"/>
            <ac:spMk id="5" creationId="{97B3DE2F-B087-47FD-FF48-0B3BA1A0ED9C}"/>
          </ac:spMkLst>
        </pc:spChg>
        <pc:picChg chg="mod">
          <ac:chgData name="Samantha Figueroa" userId="S::admin@worlddayofprayer.net::4dac60a2-3009-4181-ae34-395f1da22c1c" providerId="AD" clId="Web-{D5425667-7E98-7653-88B2-7FF16C98BDDE}" dt="2024-04-26T02:19:11.333" v="253" actId="14100"/>
          <ac:picMkLst>
            <pc:docMk/>
            <pc:sldMk cId="3792930586" sldId="297"/>
            <ac:picMk id="3" creationId="{B4C6DEC7-2EAD-BD93-73CD-8A34253F5F89}"/>
          </ac:picMkLst>
        </pc:picChg>
      </pc:sldChg>
      <pc:sldChg chg="addSp modSp">
        <pc:chgData name="Samantha Figueroa" userId="S::admin@worlddayofprayer.net::4dac60a2-3009-4181-ae34-395f1da22c1c" providerId="AD" clId="Web-{D5425667-7E98-7653-88B2-7FF16C98BDDE}" dt="2024-04-26T02:22:44.176" v="288" actId="20577"/>
        <pc:sldMkLst>
          <pc:docMk/>
          <pc:sldMk cId="3990701691" sldId="298"/>
        </pc:sldMkLst>
        <pc:spChg chg="add mod">
          <ac:chgData name="Samantha Figueroa" userId="S::admin@worlddayofprayer.net::4dac60a2-3009-4181-ae34-395f1da22c1c" providerId="AD" clId="Web-{D5425667-7E98-7653-88B2-7FF16C98BDDE}" dt="2024-04-26T02:22:44.176" v="288" actId="20577"/>
          <ac:spMkLst>
            <pc:docMk/>
            <pc:sldMk cId="3990701691" sldId="298"/>
            <ac:spMk id="3" creationId="{A6B300BA-E52C-8624-733A-70603FA99154}"/>
          </ac:spMkLst>
        </pc:spChg>
      </pc:sldChg>
      <pc:sldChg chg="addSp modSp">
        <pc:chgData name="Samantha Figueroa" userId="S::admin@worlddayofprayer.net::4dac60a2-3009-4181-ae34-395f1da22c1c" providerId="AD" clId="Web-{D5425667-7E98-7653-88B2-7FF16C98BDDE}" dt="2024-04-26T02:23:25.770" v="296"/>
        <pc:sldMkLst>
          <pc:docMk/>
          <pc:sldMk cId="3981262982" sldId="299"/>
        </pc:sldMkLst>
        <pc:spChg chg="add mod">
          <ac:chgData name="Samantha Figueroa" userId="S::admin@worlddayofprayer.net::4dac60a2-3009-4181-ae34-395f1da22c1c" providerId="AD" clId="Web-{D5425667-7E98-7653-88B2-7FF16C98BDDE}" dt="2024-04-26T02:23:25.770" v="296"/>
          <ac:spMkLst>
            <pc:docMk/>
            <pc:sldMk cId="3981262982" sldId="299"/>
            <ac:spMk id="3" creationId="{7DBCD568-B36E-5828-7189-7BC007D9CF4E}"/>
          </ac:spMkLst>
        </pc:spChg>
      </pc:sldChg>
      <pc:sldChg chg="addSp delSp modSp">
        <pc:chgData name="Samantha Figueroa" userId="S::admin@worlddayofprayer.net::4dac60a2-3009-4181-ae34-395f1da22c1c" providerId="AD" clId="Web-{D5425667-7E98-7653-88B2-7FF16C98BDDE}" dt="2024-04-26T02:27:25.519" v="413" actId="20577"/>
        <pc:sldMkLst>
          <pc:docMk/>
          <pc:sldMk cId="2979664946" sldId="301"/>
        </pc:sldMkLst>
        <pc:spChg chg="add del">
          <ac:chgData name="Samantha Figueroa" userId="S::admin@worlddayofprayer.net::4dac60a2-3009-4181-ae34-395f1da22c1c" providerId="AD" clId="Web-{D5425667-7E98-7653-88B2-7FF16C98BDDE}" dt="2024-04-26T02:23:46.754" v="298"/>
          <ac:spMkLst>
            <pc:docMk/>
            <pc:sldMk cId="2979664946" sldId="301"/>
            <ac:spMk id="4" creationId="{67593066-5CEC-7BDC-CAAC-9500CC644C4D}"/>
          </ac:spMkLst>
        </pc:spChg>
        <pc:spChg chg="add del mod">
          <ac:chgData name="Samantha Figueroa" userId="S::admin@worlddayofprayer.net::4dac60a2-3009-4181-ae34-395f1da22c1c" providerId="AD" clId="Web-{D5425667-7E98-7653-88B2-7FF16C98BDDE}" dt="2024-04-26T02:26:33.519" v="396"/>
          <ac:spMkLst>
            <pc:docMk/>
            <pc:sldMk cId="2979664946" sldId="301"/>
            <ac:spMk id="5" creationId="{DEEE6F7B-A8CC-9288-15D7-9DCB071E1361}"/>
          </ac:spMkLst>
        </pc:spChg>
        <pc:spChg chg="add del mod">
          <ac:chgData name="Samantha Figueroa" userId="S::admin@worlddayofprayer.net::4dac60a2-3009-4181-ae34-395f1da22c1c" providerId="AD" clId="Web-{D5425667-7E98-7653-88B2-7FF16C98BDDE}" dt="2024-04-26T02:26:37.441" v="397"/>
          <ac:spMkLst>
            <pc:docMk/>
            <pc:sldMk cId="2979664946" sldId="301"/>
            <ac:spMk id="6" creationId="{467C7F52-B338-D4C2-3C97-C832BBC5D721}"/>
          </ac:spMkLst>
        </pc:spChg>
        <pc:spChg chg="add mod">
          <ac:chgData name="Samantha Figueroa" userId="S::admin@worlddayofprayer.net::4dac60a2-3009-4181-ae34-395f1da22c1c" providerId="AD" clId="Web-{D5425667-7E98-7653-88B2-7FF16C98BDDE}" dt="2024-04-26T02:27:25.519" v="413" actId="20577"/>
          <ac:spMkLst>
            <pc:docMk/>
            <pc:sldMk cId="2979664946" sldId="301"/>
            <ac:spMk id="7" creationId="{CAF1E37B-F06E-360F-577C-716626E9C2BE}"/>
          </ac:spMkLst>
        </pc:spChg>
      </pc:sldChg>
      <pc:sldChg chg="addSp modSp">
        <pc:chgData name="Samantha Figueroa" userId="S::admin@worlddayofprayer.net::4dac60a2-3009-4181-ae34-395f1da22c1c" providerId="AD" clId="Web-{D5425667-7E98-7653-88B2-7FF16C98BDDE}" dt="2024-04-26T02:31:13.159" v="467" actId="1076"/>
        <pc:sldMkLst>
          <pc:docMk/>
          <pc:sldMk cId="4243289609" sldId="302"/>
        </pc:sldMkLst>
        <pc:spChg chg="add mod">
          <ac:chgData name="Samantha Figueroa" userId="S::admin@worlddayofprayer.net::4dac60a2-3009-4181-ae34-395f1da22c1c" providerId="AD" clId="Web-{D5425667-7E98-7653-88B2-7FF16C98BDDE}" dt="2024-04-26T02:29:11.832" v="439" actId="14100"/>
          <ac:spMkLst>
            <pc:docMk/>
            <pc:sldMk cId="4243289609" sldId="302"/>
            <ac:spMk id="3" creationId="{71D2BEE9-F621-3F77-FDE5-005C540360B8}"/>
          </ac:spMkLst>
        </pc:spChg>
        <pc:spChg chg="mod">
          <ac:chgData name="Samantha Figueroa" userId="S::admin@worlddayofprayer.net::4dac60a2-3009-4181-ae34-395f1da22c1c" providerId="AD" clId="Web-{D5425667-7E98-7653-88B2-7FF16C98BDDE}" dt="2024-04-26T02:31:13.159" v="467" actId="1076"/>
          <ac:spMkLst>
            <pc:docMk/>
            <pc:sldMk cId="4243289609" sldId="302"/>
            <ac:spMk id="4" creationId="{C0CD5B93-3EEC-1082-4E78-E84E4D0F0E4F}"/>
          </ac:spMkLst>
        </pc:spChg>
      </pc:sldChg>
      <pc:sldChg chg="addSp modSp">
        <pc:chgData name="Samantha Figueroa" userId="S::admin@worlddayofprayer.net::4dac60a2-3009-4181-ae34-395f1da22c1c" providerId="AD" clId="Web-{D5425667-7E98-7653-88B2-7FF16C98BDDE}" dt="2024-04-26T02:31:18.690" v="469" actId="1076"/>
        <pc:sldMkLst>
          <pc:docMk/>
          <pc:sldMk cId="1220180701" sldId="303"/>
        </pc:sldMkLst>
        <pc:spChg chg="add mod">
          <ac:chgData name="Samantha Figueroa" userId="S::admin@worlddayofprayer.net::4dac60a2-3009-4181-ae34-395f1da22c1c" providerId="AD" clId="Web-{D5425667-7E98-7653-88B2-7FF16C98BDDE}" dt="2024-04-26T02:30:31.847" v="465" actId="20577"/>
          <ac:spMkLst>
            <pc:docMk/>
            <pc:sldMk cId="1220180701" sldId="303"/>
            <ac:spMk id="3" creationId="{D06EF3FF-D6E5-CF4F-06BA-38A569CBA88D}"/>
          </ac:spMkLst>
        </pc:spChg>
        <pc:spChg chg="add mod">
          <ac:chgData name="Samantha Figueroa" userId="S::admin@worlddayofprayer.net::4dac60a2-3009-4181-ae34-395f1da22c1c" providerId="AD" clId="Web-{D5425667-7E98-7653-88B2-7FF16C98BDDE}" dt="2024-04-26T02:31:18.690" v="469" actId="1076"/>
          <ac:spMkLst>
            <pc:docMk/>
            <pc:sldMk cId="1220180701" sldId="303"/>
            <ac:spMk id="5" creationId="{7945D8BA-BEF9-7CF8-BC00-3BCEBFF596E9}"/>
          </ac:spMkLst>
        </pc:spChg>
      </pc:sldChg>
      <pc:sldChg chg="addSp delSp modSp new del">
        <pc:chgData name="Samantha Figueroa" userId="S::admin@worlddayofprayer.net::4dac60a2-3009-4181-ae34-395f1da22c1c" providerId="AD" clId="Web-{D5425667-7E98-7653-88B2-7FF16C98BDDE}" dt="2024-04-26T02:10:52.430" v="144"/>
        <pc:sldMkLst>
          <pc:docMk/>
          <pc:sldMk cId="1988001001" sldId="304"/>
        </pc:sldMkLst>
        <pc:picChg chg="add del mod">
          <ac:chgData name="Samantha Figueroa" userId="S::admin@worlddayofprayer.net::4dac60a2-3009-4181-ae34-395f1da22c1c" providerId="AD" clId="Web-{D5425667-7E98-7653-88B2-7FF16C98BDDE}" dt="2024-04-26T02:10:43.102" v="143"/>
          <ac:picMkLst>
            <pc:docMk/>
            <pc:sldMk cId="1988001001" sldId="304"/>
            <ac:picMk id="2" creationId="{3C62BA9C-FD14-16F0-8B24-AC883BED5502}"/>
          </ac:picMkLst>
        </pc:picChg>
      </pc:sldChg>
    </pc:docChg>
  </pc:docChgLst>
  <pc:docChgLst>
    <pc:chgData name="Samantha Figueroa" userId="S::admin@worlddayofprayer.net::4dac60a2-3009-4181-ae34-395f1da22c1c" providerId="AD" clId="Web-{BB9C6605-7A7E-6944-2155-7B0C484A3EAE}"/>
    <pc:docChg chg="addSld delSld modSld">
      <pc:chgData name="Samantha Figueroa" userId="S::admin@worlddayofprayer.net::4dac60a2-3009-4181-ae34-395f1da22c1c" providerId="AD" clId="Web-{BB9C6605-7A7E-6944-2155-7B0C484A3EAE}" dt="2024-03-28T01:23:21.758" v="320"/>
      <pc:docMkLst>
        <pc:docMk/>
      </pc:docMkLst>
      <pc:sldChg chg="addSp modSp mod setBg">
        <pc:chgData name="Samantha Figueroa" userId="S::admin@worlddayofprayer.net::4dac60a2-3009-4181-ae34-395f1da22c1c" providerId="AD" clId="Web-{BB9C6605-7A7E-6944-2155-7B0C484A3EAE}" dt="2024-03-28T01:01:53.874" v="164" actId="20577"/>
        <pc:sldMkLst>
          <pc:docMk/>
          <pc:sldMk cId="1292489162" sldId="258"/>
        </pc:sldMkLst>
        <pc:spChg chg="mod ord">
          <ac:chgData name="Samantha Figueroa" userId="S::admin@worlddayofprayer.net::4dac60a2-3009-4181-ae34-395f1da22c1c" providerId="AD" clId="Web-{BB9C6605-7A7E-6944-2155-7B0C484A3EAE}" dt="2024-03-28T01:01:53.874" v="164" actId="20577"/>
          <ac:spMkLst>
            <pc:docMk/>
            <pc:sldMk cId="1292489162" sldId="258"/>
            <ac:spMk id="3" creationId="{EB21DC00-81EC-39B2-AEE6-98D0839F0A49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8:43.057" v="17"/>
          <ac:spMkLst>
            <pc:docMk/>
            <pc:sldMk cId="1292489162" sldId="258"/>
            <ac:spMk id="9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8:43.057" v="17"/>
          <ac:spMkLst>
            <pc:docMk/>
            <pc:sldMk cId="1292489162" sldId="258"/>
            <ac:spMk id="11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8:43.057" v="17"/>
          <ac:spMkLst>
            <pc:docMk/>
            <pc:sldMk cId="1292489162" sldId="258"/>
            <ac:spMk id="13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8:43.057" v="17"/>
          <ac:spMkLst>
            <pc:docMk/>
            <pc:sldMk cId="1292489162" sldId="258"/>
            <ac:spMk id="15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8:43.057" v="17"/>
          <ac:spMkLst>
            <pc:docMk/>
            <pc:sldMk cId="1292489162" sldId="258"/>
            <ac:spMk id="17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8:43.057" v="17"/>
          <ac:spMkLst>
            <pc:docMk/>
            <pc:sldMk cId="1292489162" sldId="258"/>
            <ac:spMk id="19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8:43.057" v="17"/>
          <ac:spMkLst>
            <pc:docMk/>
            <pc:sldMk cId="1292489162" sldId="258"/>
            <ac:spMk id="21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8:43.057" v="17"/>
          <ac:spMkLst>
            <pc:docMk/>
            <pc:sldMk cId="1292489162" sldId="258"/>
            <ac:spMk id="23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8:43.057" v="17"/>
          <ac:spMkLst>
            <pc:docMk/>
            <pc:sldMk cId="1292489162" sldId="258"/>
            <ac:spMk id="25" creationId="{F3E416D2-D994-4F7A-8F62-B28B11BEBA6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8:43.057" v="17"/>
          <ac:spMkLst>
            <pc:docMk/>
            <pc:sldMk cId="1292489162" sldId="258"/>
            <ac:spMk id="27" creationId="{746D3498-BB0C-4BBC-957B-FC6466C8043A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8:43.057" v="17"/>
          <ac:spMkLst>
            <pc:docMk/>
            <pc:sldMk cId="1292489162" sldId="258"/>
            <ac:spMk id="29" creationId="{7539A79B-DFBA-4781-B0DE-4044B072261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8:43.057" v="17"/>
          <ac:spMkLst>
            <pc:docMk/>
            <pc:sldMk cId="1292489162" sldId="258"/>
            <ac:spMk id="31" creationId="{3D8EFB43-661E-4B15-BA65-39CC17EF7192}"/>
          </ac:spMkLst>
        </pc:spChg>
        <pc:picChg chg="mod">
          <ac:chgData name="Samantha Figueroa" userId="S::admin@worlddayofprayer.net::4dac60a2-3009-4181-ae34-395f1da22c1c" providerId="AD" clId="Web-{BB9C6605-7A7E-6944-2155-7B0C484A3EAE}" dt="2024-03-28T01:01:47.186" v="162" actId="1076"/>
          <ac:picMkLst>
            <pc:docMk/>
            <pc:sldMk cId="1292489162" sldId="258"/>
            <ac:picMk id="4" creationId="{3A83A776-4D16-C6BF-2F51-79A5442977B6}"/>
          </ac:picMkLst>
        </pc:picChg>
      </pc:sldChg>
      <pc:sldChg chg="addSp modSp mod setBg">
        <pc:chgData name="Samantha Figueroa" userId="S::admin@worlddayofprayer.net::4dac60a2-3009-4181-ae34-395f1da22c1c" providerId="AD" clId="Web-{BB9C6605-7A7E-6944-2155-7B0C484A3EAE}" dt="2024-03-27T23:46:32.221" v="4" actId="14100"/>
        <pc:sldMkLst>
          <pc:docMk/>
          <pc:sldMk cId="376939859" sldId="261"/>
        </pc:sldMkLst>
        <pc:spChg chg="mod ord">
          <ac:chgData name="Samantha Figueroa" userId="S::admin@worlddayofprayer.net::4dac60a2-3009-4181-ae34-395f1da22c1c" providerId="AD" clId="Web-{BB9C6605-7A7E-6944-2155-7B0C484A3EAE}" dt="2024-03-27T23:46:32.221" v="4" actId="14100"/>
          <ac:spMkLst>
            <pc:docMk/>
            <pc:sldMk cId="376939859" sldId="261"/>
            <ac:spMk id="3" creationId="{83C4E77D-B131-52AB-C029-83A26AEA4274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6:08.219" v="1"/>
          <ac:spMkLst>
            <pc:docMk/>
            <pc:sldMk cId="376939859" sldId="261"/>
            <ac:spMk id="8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6:08.219" v="1"/>
          <ac:spMkLst>
            <pc:docMk/>
            <pc:sldMk cId="376939859" sldId="261"/>
            <ac:spMk id="10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6:08.219" v="1"/>
          <ac:spMkLst>
            <pc:docMk/>
            <pc:sldMk cId="376939859" sldId="261"/>
            <ac:spMk id="12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6:08.219" v="1"/>
          <ac:spMkLst>
            <pc:docMk/>
            <pc:sldMk cId="376939859" sldId="261"/>
            <ac:spMk id="14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6:08.219" v="1"/>
          <ac:spMkLst>
            <pc:docMk/>
            <pc:sldMk cId="376939859" sldId="261"/>
            <ac:spMk id="16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6:08.219" v="1"/>
          <ac:spMkLst>
            <pc:docMk/>
            <pc:sldMk cId="376939859" sldId="261"/>
            <ac:spMk id="18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6:08.219" v="1"/>
          <ac:spMkLst>
            <pc:docMk/>
            <pc:sldMk cId="376939859" sldId="261"/>
            <ac:spMk id="20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6:08.219" v="1"/>
          <ac:spMkLst>
            <pc:docMk/>
            <pc:sldMk cId="376939859" sldId="261"/>
            <ac:spMk id="22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6:08.219" v="1"/>
          <ac:spMkLst>
            <pc:docMk/>
            <pc:sldMk cId="376939859" sldId="261"/>
            <ac:spMk id="24" creationId="{F3E416D2-D994-4F7A-8F62-B28B11BEBA6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6:08.219" v="1"/>
          <ac:spMkLst>
            <pc:docMk/>
            <pc:sldMk cId="376939859" sldId="261"/>
            <ac:spMk id="26" creationId="{746D3498-BB0C-4BBC-957B-FC6466C8043A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6:08.219" v="1"/>
          <ac:spMkLst>
            <pc:docMk/>
            <pc:sldMk cId="376939859" sldId="261"/>
            <ac:spMk id="28" creationId="{7539A79B-DFBA-4781-B0DE-4044B072261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6:08.219" v="1"/>
          <ac:spMkLst>
            <pc:docMk/>
            <pc:sldMk cId="376939859" sldId="261"/>
            <ac:spMk id="30" creationId="{3D8EFB43-661E-4B15-BA65-39CC17EF7192}"/>
          </ac:spMkLst>
        </pc:spChg>
        <pc:picChg chg="add mod">
          <ac:chgData name="Samantha Figueroa" userId="S::admin@worlddayofprayer.net::4dac60a2-3009-4181-ae34-395f1da22c1c" providerId="AD" clId="Web-{BB9C6605-7A7E-6944-2155-7B0C484A3EAE}" dt="2024-03-27T23:46:08.219" v="1"/>
          <ac:picMkLst>
            <pc:docMk/>
            <pc:sldMk cId="376939859" sldId="261"/>
            <ac:picMk id="2" creationId="{5046F143-516E-99CE-C070-1DDB03D5AA75}"/>
          </ac:picMkLst>
        </pc:picChg>
      </pc:sldChg>
      <pc:sldChg chg="addSp delSp modSp mod setBg">
        <pc:chgData name="Samantha Figueroa" userId="S::admin@worlddayofprayer.net::4dac60a2-3009-4181-ae34-395f1da22c1c" providerId="AD" clId="Web-{BB9C6605-7A7E-6944-2155-7B0C484A3EAE}" dt="2024-03-27T23:47:37.756" v="16"/>
        <pc:sldMkLst>
          <pc:docMk/>
          <pc:sldMk cId="1824222723" sldId="262"/>
        </pc:sldMkLst>
        <pc:spChg chg="add del">
          <ac:chgData name="Samantha Figueroa" userId="S::admin@worlddayofprayer.net::4dac60a2-3009-4181-ae34-395f1da22c1c" providerId="AD" clId="Web-{BB9C6605-7A7E-6944-2155-7B0C484A3EAE}" dt="2024-03-27T23:47:29.850" v="13"/>
          <ac:spMkLst>
            <pc:docMk/>
            <pc:sldMk cId="1824222723" sldId="262"/>
            <ac:spMk id="8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7T23:47:29.865" v="14"/>
          <ac:spMkLst>
            <pc:docMk/>
            <pc:sldMk cId="1824222723" sldId="262"/>
            <ac:spMk id="10" creationId="{8950AD4C-6AF3-49F8-94E1-DBCAFB39478B}"/>
          </ac:spMkLst>
        </pc:spChg>
        <pc:picChg chg="mod ord">
          <ac:chgData name="Samantha Figueroa" userId="S::admin@worlddayofprayer.net::4dac60a2-3009-4181-ae34-395f1da22c1c" providerId="AD" clId="Web-{BB9C6605-7A7E-6944-2155-7B0C484A3EAE}" dt="2024-03-27T23:47:29.865" v="14"/>
          <ac:picMkLst>
            <pc:docMk/>
            <pc:sldMk cId="1824222723" sldId="262"/>
            <ac:picMk id="2" creationId="{8F69DDD4-99DC-5A44-345F-0206012DD719}"/>
          </ac:picMkLst>
        </pc:picChg>
        <pc:picChg chg="add mod modCrop">
          <ac:chgData name="Samantha Figueroa" userId="S::admin@worlddayofprayer.net::4dac60a2-3009-4181-ae34-395f1da22c1c" providerId="AD" clId="Web-{BB9C6605-7A7E-6944-2155-7B0C484A3EAE}" dt="2024-03-27T23:47:37.756" v="16"/>
          <ac:picMkLst>
            <pc:docMk/>
            <pc:sldMk cId="1824222723" sldId="262"/>
            <ac:picMk id="3" creationId="{67A41184-F72E-527E-E0ED-370A2D748FF6}"/>
          </ac:picMkLst>
        </pc:picChg>
      </pc:sldChg>
      <pc:sldChg chg="addSp modSp mod setBg">
        <pc:chgData name="Samantha Figueroa" userId="S::admin@worlddayofprayer.net::4dac60a2-3009-4181-ae34-395f1da22c1c" providerId="AD" clId="Web-{BB9C6605-7A7E-6944-2155-7B0C484A3EAE}" dt="2024-03-28T01:01:27.842" v="157" actId="20577"/>
        <pc:sldMkLst>
          <pc:docMk/>
          <pc:sldMk cId="189943764" sldId="263"/>
        </pc:sldMkLst>
        <pc:spChg chg="add mod ord">
          <ac:chgData name="Samantha Figueroa" userId="S::admin@worlddayofprayer.net::4dac60a2-3009-4181-ae34-395f1da22c1c" providerId="AD" clId="Web-{BB9C6605-7A7E-6944-2155-7B0C484A3EAE}" dt="2024-03-28T01:01:27.842" v="157" actId="20577"/>
          <ac:spMkLst>
            <pc:docMk/>
            <pc:sldMk cId="189943764" sldId="263"/>
            <ac:spMk id="3" creationId="{5F83DDB3-E10D-7D44-0863-5E16653117E6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7:42.844" v="54"/>
          <ac:spMkLst>
            <pc:docMk/>
            <pc:sldMk cId="189943764" sldId="263"/>
            <ac:spMk id="9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7:42.844" v="54"/>
          <ac:spMkLst>
            <pc:docMk/>
            <pc:sldMk cId="189943764" sldId="263"/>
            <ac:spMk id="11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7:42.844" v="54"/>
          <ac:spMkLst>
            <pc:docMk/>
            <pc:sldMk cId="189943764" sldId="263"/>
            <ac:spMk id="13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7:42.844" v="54"/>
          <ac:spMkLst>
            <pc:docMk/>
            <pc:sldMk cId="189943764" sldId="263"/>
            <ac:spMk id="15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7:42.844" v="54"/>
          <ac:spMkLst>
            <pc:docMk/>
            <pc:sldMk cId="189943764" sldId="263"/>
            <ac:spMk id="17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7:42.844" v="54"/>
          <ac:spMkLst>
            <pc:docMk/>
            <pc:sldMk cId="189943764" sldId="263"/>
            <ac:spMk id="19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7:42.844" v="54"/>
          <ac:spMkLst>
            <pc:docMk/>
            <pc:sldMk cId="189943764" sldId="263"/>
            <ac:spMk id="21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7:42.844" v="54"/>
          <ac:spMkLst>
            <pc:docMk/>
            <pc:sldMk cId="189943764" sldId="263"/>
            <ac:spMk id="23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7:42.844" v="54"/>
          <ac:spMkLst>
            <pc:docMk/>
            <pc:sldMk cId="189943764" sldId="263"/>
            <ac:spMk id="25" creationId="{F3E416D2-D994-4F7A-8F62-B28B11BEBA6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7:42.844" v="54"/>
          <ac:spMkLst>
            <pc:docMk/>
            <pc:sldMk cId="189943764" sldId="263"/>
            <ac:spMk id="27" creationId="{746D3498-BB0C-4BBC-957B-FC6466C8043A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7:42.844" v="54"/>
          <ac:spMkLst>
            <pc:docMk/>
            <pc:sldMk cId="189943764" sldId="263"/>
            <ac:spMk id="29" creationId="{7539A79B-DFBA-4781-B0DE-4044B072261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7:42.844" v="54"/>
          <ac:spMkLst>
            <pc:docMk/>
            <pc:sldMk cId="189943764" sldId="263"/>
            <ac:spMk id="31" creationId="{3D8EFB43-661E-4B15-BA65-39CC17EF7192}"/>
          </ac:spMkLst>
        </pc:spChg>
        <pc:picChg chg="add mod">
          <ac:chgData name="Samantha Figueroa" userId="S::admin@worlddayofprayer.net::4dac60a2-3009-4181-ae34-395f1da22c1c" providerId="AD" clId="Web-{BB9C6605-7A7E-6944-2155-7B0C484A3EAE}" dt="2024-03-28T00:47:42.844" v="54"/>
          <ac:picMkLst>
            <pc:docMk/>
            <pc:sldMk cId="189943764" sldId="263"/>
            <ac:picMk id="4" creationId="{B7CEC790-961B-D90F-2177-8DFE3B700051}"/>
          </ac:picMkLst>
        </pc:picChg>
      </pc:sldChg>
      <pc:sldChg chg="addSp modSp mod setBg">
        <pc:chgData name="Samantha Figueroa" userId="S::admin@worlddayofprayer.net::4dac60a2-3009-4181-ae34-395f1da22c1c" providerId="AD" clId="Web-{BB9C6605-7A7E-6944-2155-7B0C484A3EAE}" dt="2024-03-28T00:49:40.535" v="67" actId="14100"/>
        <pc:sldMkLst>
          <pc:docMk/>
          <pc:sldMk cId="3709198030" sldId="264"/>
        </pc:sldMkLst>
        <pc:spChg chg="add">
          <ac:chgData name="Samantha Figueroa" userId="S::admin@worlddayofprayer.net::4dac60a2-3009-4181-ae34-395f1da22c1c" providerId="AD" clId="Web-{BB9C6605-7A7E-6944-2155-7B0C484A3EAE}" dt="2024-03-28T00:49:09.925" v="63"/>
          <ac:spMkLst>
            <pc:docMk/>
            <pc:sldMk cId="3709198030" sldId="264"/>
            <ac:spMk id="8" creationId="{8950AD4C-6AF3-49F8-94E1-DBCAFB39478B}"/>
          </ac:spMkLst>
        </pc:spChg>
        <pc:picChg chg="add mod modCrop">
          <ac:chgData name="Samantha Figueroa" userId="S::admin@worlddayofprayer.net::4dac60a2-3009-4181-ae34-395f1da22c1c" providerId="AD" clId="Web-{BB9C6605-7A7E-6944-2155-7B0C484A3EAE}" dt="2024-03-28T00:49:30.754" v="66"/>
          <ac:picMkLst>
            <pc:docMk/>
            <pc:sldMk cId="3709198030" sldId="264"/>
            <ac:picMk id="2" creationId="{8E688927-0B22-B917-2D5A-A768669B613C}"/>
          </ac:picMkLst>
        </pc:picChg>
        <pc:picChg chg="add mod">
          <ac:chgData name="Samantha Figueroa" userId="S::admin@worlddayofprayer.net::4dac60a2-3009-4181-ae34-395f1da22c1c" providerId="AD" clId="Web-{BB9C6605-7A7E-6944-2155-7B0C484A3EAE}" dt="2024-03-28T00:49:40.535" v="67" actId="14100"/>
          <ac:picMkLst>
            <pc:docMk/>
            <pc:sldMk cId="3709198030" sldId="264"/>
            <ac:picMk id="3" creationId="{8FD94A17-88E9-8D9F-20D3-568DC61354E7}"/>
          </ac:picMkLst>
        </pc:picChg>
      </pc:sldChg>
      <pc:sldChg chg="addSp modSp mod setBg">
        <pc:chgData name="Samantha Figueroa" userId="S::admin@worlddayofprayer.net::4dac60a2-3009-4181-ae34-395f1da22c1c" providerId="AD" clId="Web-{BB9C6605-7A7E-6944-2155-7B0C484A3EAE}" dt="2024-03-28T00:51:20.304" v="79"/>
        <pc:sldMkLst>
          <pc:docMk/>
          <pc:sldMk cId="2548930891" sldId="265"/>
        </pc:sldMkLst>
        <pc:spChg chg="add">
          <ac:chgData name="Samantha Figueroa" userId="S::admin@worlddayofprayer.net::4dac60a2-3009-4181-ae34-395f1da22c1c" providerId="AD" clId="Web-{BB9C6605-7A7E-6944-2155-7B0C484A3EAE}" dt="2024-03-28T00:50:30.178" v="72"/>
          <ac:spMkLst>
            <pc:docMk/>
            <pc:sldMk cId="2548930891" sldId="265"/>
            <ac:spMk id="8" creationId="{8950AD4C-6AF3-49F8-94E1-DBCAFB39478B}"/>
          </ac:spMkLst>
        </pc:spChg>
        <pc:picChg chg="add mod modCrop">
          <ac:chgData name="Samantha Figueroa" userId="S::admin@worlddayofprayer.net::4dac60a2-3009-4181-ae34-395f1da22c1c" providerId="AD" clId="Web-{BB9C6605-7A7E-6944-2155-7B0C484A3EAE}" dt="2024-03-28T00:51:20.304" v="79"/>
          <ac:picMkLst>
            <pc:docMk/>
            <pc:sldMk cId="2548930891" sldId="265"/>
            <ac:picMk id="2" creationId="{C6FEADAB-89DC-7489-7A89-37A53DF35EE1}"/>
          </ac:picMkLst>
        </pc:picChg>
        <pc:picChg chg="add mod">
          <ac:chgData name="Samantha Figueroa" userId="S::admin@worlddayofprayer.net::4dac60a2-3009-4181-ae34-395f1da22c1c" providerId="AD" clId="Web-{BB9C6605-7A7E-6944-2155-7B0C484A3EAE}" dt="2024-03-28T00:50:30.178" v="72"/>
          <ac:picMkLst>
            <pc:docMk/>
            <pc:sldMk cId="2548930891" sldId="265"/>
            <ac:picMk id="3" creationId="{964E82B9-D4CD-E284-2F12-52E0A4583DC6}"/>
          </ac:picMkLst>
        </pc:picChg>
      </pc:sldChg>
      <pc:sldChg chg="addSp modSp mod setBg">
        <pc:chgData name="Samantha Figueroa" userId="S::admin@worlddayofprayer.net::4dac60a2-3009-4181-ae34-395f1da22c1c" providerId="AD" clId="Web-{BB9C6605-7A7E-6944-2155-7B0C484A3EAE}" dt="2024-03-28T00:51:45.149" v="81"/>
        <pc:sldMkLst>
          <pc:docMk/>
          <pc:sldMk cId="738332079" sldId="266"/>
        </pc:sldMkLst>
        <pc:spChg chg="add">
          <ac:chgData name="Samantha Figueroa" userId="S::admin@worlddayofprayer.net::4dac60a2-3009-4181-ae34-395f1da22c1c" providerId="AD" clId="Web-{BB9C6605-7A7E-6944-2155-7B0C484A3EAE}" dt="2024-03-28T00:51:45.149" v="81"/>
          <ac:spMkLst>
            <pc:docMk/>
            <pc:sldMk cId="738332079" sldId="266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BB9C6605-7A7E-6944-2155-7B0C484A3EAE}" dt="2024-03-28T00:51:45.149" v="81"/>
          <ac:picMkLst>
            <pc:docMk/>
            <pc:sldMk cId="738332079" sldId="266"/>
            <ac:picMk id="2" creationId="{D6167CFE-3CF2-C9B6-92EC-9B7C29DAD381}"/>
          </ac:picMkLst>
        </pc:picChg>
      </pc:sldChg>
      <pc:sldChg chg="addSp delSp modSp mod setBg">
        <pc:chgData name="Samantha Figueroa" userId="S::admin@worlddayofprayer.net::4dac60a2-3009-4181-ae34-395f1da22c1c" providerId="AD" clId="Web-{BB9C6605-7A7E-6944-2155-7B0C484A3EAE}" dt="2024-03-28T01:01:39.545" v="159" actId="20577"/>
        <pc:sldMkLst>
          <pc:docMk/>
          <pc:sldMk cId="3714010407" sldId="267"/>
        </pc:sldMkLst>
        <pc:spChg chg="mod ord">
          <ac:chgData name="Samantha Figueroa" userId="S::admin@worlddayofprayer.net::4dac60a2-3009-4181-ae34-395f1da22c1c" providerId="AD" clId="Web-{BB9C6605-7A7E-6944-2155-7B0C484A3EAE}" dt="2024-03-28T01:01:39.545" v="159" actId="20577"/>
          <ac:spMkLst>
            <pc:docMk/>
            <pc:sldMk cId="3714010407" sldId="267"/>
            <ac:spMk id="3" creationId="{76F3242E-193C-9A21-C549-7D4B6565D882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9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11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13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15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17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19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21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23" creationId="{55169443-FCCD-4C0A-8C69-18CD3FA0968D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25" creationId="{0DBF1ABE-8590-450D-BB49-BDDCCF3EEA9E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27" creationId="{DCD36D47-40B7-494B-B249-3CBA333DE256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29" creationId="{03AD0D1C-F8BA-4CD1-BC4D-BE1823F3EBDD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31" creationId="{FBA7E51E-7B6A-4A79-8F84-47C845C7A2CC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06" v="34"/>
          <ac:spMkLst>
            <pc:docMk/>
            <pc:sldMk cId="3714010407" sldId="267"/>
            <ac:spMk id="36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06" v="34"/>
          <ac:spMkLst>
            <pc:docMk/>
            <pc:sldMk cId="3714010407" sldId="267"/>
            <ac:spMk id="38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06" v="34"/>
          <ac:spMkLst>
            <pc:docMk/>
            <pc:sldMk cId="3714010407" sldId="267"/>
            <ac:spMk id="40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06" v="34"/>
          <ac:spMkLst>
            <pc:docMk/>
            <pc:sldMk cId="3714010407" sldId="267"/>
            <ac:spMk id="42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06" v="34"/>
          <ac:spMkLst>
            <pc:docMk/>
            <pc:sldMk cId="3714010407" sldId="267"/>
            <ac:spMk id="44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06" v="34"/>
          <ac:spMkLst>
            <pc:docMk/>
            <pc:sldMk cId="3714010407" sldId="267"/>
            <ac:spMk id="46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06" v="34"/>
          <ac:spMkLst>
            <pc:docMk/>
            <pc:sldMk cId="3714010407" sldId="267"/>
            <ac:spMk id="48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06" v="34"/>
          <ac:spMkLst>
            <pc:docMk/>
            <pc:sldMk cId="3714010407" sldId="267"/>
            <ac:spMk id="50" creationId="{55169443-FCCD-4C0A-8C69-18CD3FA0968D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06" v="34"/>
          <ac:spMkLst>
            <pc:docMk/>
            <pc:sldMk cId="3714010407" sldId="267"/>
            <ac:spMk id="52" creationId="{0DBF1ABE-8590-450D-BB49-BDDCCF3EEA9E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06" v="34"/>
          <ac:spMkLst>
            <pc:docMk/>
            <pc:sldMk cId="3714010407" sldId="267"/>
            <ac:spMk id="54" creationId="{C7D887A3-61AD-4674-BC53-8DFA8CF7B410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06" v="34"/>
          <ac:spMkLst>
            <pc:docMk/>
            <pc:sldMk cId="3714010407" sldId="267"/>
            <ac:spMk id="56" creationId="{479F0FB3-8461-462D-84A2-53106FBF4E5B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0:43:12.506" v="34"/>
          <ac:spMkLst>
            <pc:docMk/>
            <pc:sldMk cId="3714010407" sldId="267"/>
            <ac:spMk id="58" creationId="{11E3C311-4E8A-45D9-97BF-07F5FD346974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60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61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62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63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64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65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66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67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68" creationId="{0DBF1ABE-8590-450D-BB49-BDDCCF3EEA9E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69" creationId="{96CB0275-66F1-4491-93B8-121D0C7176BF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43:12.522" v="35"/>
          <ac:spMkLst>
            <pc:docMk/>
            <pc:sldMk cId="3714010407" sldId="267"/>
            <ac:spMk id="70" creationId="{18D32C3D-8F76-4E99-BE56-0836CC38CC84}"/>
          </ac:spMkLst>
        </pc:spChg>
        <pc:spChg chg="add ord">
          <ac:chgData name="Samantha Figueroa" userId="S::admin@worlddayofprayer.net::4dac60a2-3009-4181-ae34-395f1da22c1c" providerId="AD" clId="Web-{BB9C6605-7A7E-6944-2155-7B0C484A3EAE}" dt="2024-03-28T00:44:23.805" v="45"/>
          <ac:spMkLst>
            <pc:docMk/>
            <pc:sldMk cId="3714010407" sldId="267"/>
            <ac:spMk id="71" creationId="{70766076-46F5-42D5-A773-2B3BEF2B8B74}"/>
          </ac:spMkLst>
        </pc:spChg>
        <pc:picChg chg="mod ord modCrop">
          <ac:chgData name="Samantha Figueroa" userId="S::admin@worlddayofprayer.net::4dac60a2-3009-4181-ae34-395f1da22c1c" providerId="AD" clId="Web-{BB9C6605-7A7E-6944-2155-7B0C484A3EAE}" dt="2024-03-28T00:44:14.289" v="44"/>
          <ac:picMkLst>
            <pc:docMk/>
            <pc:sldMk cId="3714010407" sldId="267"/>
            <ac:picMk id="4" creationId="{85128C70-EC89-72C3-D432-F03F39500C73}"/>
          </ac:picMkLst>
        </pc:picChg>
      </pc:sldChg>
      <pc:sldChg chg="addSp delSp modSp new mod setBg">
        <pc:chgData name="Samantha Figueroa" userId="S::admin@worlddayofprayer.net::4dac60a2-3009-4181-ae34-395f1da22c1c" providerId="AD" clId="Web-{BB9C6605-7A7E-6944-2155-7B0C484A3EAE}" dt="2024-03-28T01:01:19.185" v="156" actId="20577"/>
        <pc:sldMkLst>
          <pc:docMk/>
          <pc:sldMk cId="1240594453" sldId="268"/>
        </pc:sldMkLst>
        <pc:spChg chg="add del mod">
          <ac:chgData name="Samantha Figueroa" userId="S::admin@worlddayofprayer.net::4dac60a2-3009-4181-ae34-395f1da22c1c" providerId="AD" clId="Web-{BB9C6605-7A7E-6944-2155-7B0C484A3EAE}" dt="2024-03-28T00:52:53.855" v="103"/>
          <ac:spMkLst>
            <pc:docMk/>
            <pc:sldMk cId="1240594453" sldId="268"/>
            <ac:spMk id="2" creationId="{92E70B9A-5B5E-1FF8-071F-F3A048DA2DA2}"/>
          </ac:spMkLst>
        </pc:spChg>
        <pc:spChg chg="add del mod ord">
          <ac:chgData name="Samantha Figueroa" userId="S::admin@worlddayofprayer.net::4dac60a2-3009-4181-ae34-395f1da22c1c" providerId="AD" clId="Web-{BB9C6605-7A7E-6944-2155-7B0C484A3EAE}" dt="2024-03-28T01:01:19.185" v="156" actId="20577"/>
          <ac:spMkLst>
            <pc:docMk/>
            <pc:sldMk cId="1240594453" sldId="268"/>
            <ac:spMk id="4" creationId="{CD3520FD-AF5A-0CC4-2E59-515F7B113E08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4:14.357" v="111"/>
          <ac:spMkLst>
            <pc:docMk/>
            <pc:sldMk cId="1240594453" sldId="268"/>
            <ac:spMk id="10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4:14.357" v="111"/>
          <ac:spMkLst>
            <pc:docMk/>
            <pc:sldMk cId="1240594453" sldId="268"/>
            <ac:spMk id="12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4:14.357" v="111"/>
          <ac:spMkLst>
            <pc:docMk/>
            <pc:sldMk cId="1240594453" sldId="268"/>
            <ac:spMk id="14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4:14.357" v="111"/>
          <ac:spMkLst>
            <pc:docMk/>
            <pc:sldMk cId="1240594453" sldId="268"/>
            <ac:spMk id="16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4:14.357" v="111"/>
          <ac:spMkLst>
            <pc:docMk/>
            <pc:sldMk cId="1240594453" sldId="268"/>
            <ac:spMk id="18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4:14.357" v="111"/>
          <ac:spMkLst>
            <pc:docMk/>
            <pc:sldMk cId="1240594453" sldId="268"/>
            <ac:spMk id="20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4:14.357" v="111"/>
          <ac:spMkLst>
            <pc:docMk/>
            <pc:sldMk cId="1240594453" sldId="268"/>
            <ac:spMk id="22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4:14.357" v="111"/>
          <ac:spMkLst>
            <pc:docMk/>
            <pc:sldMk cId="1240594453" sldId="268"/>
            <ac:spMk id="24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4:14.357" v="111"/>
          <ac:spMkLst>
            <pc:docMk/>
            <pc:sldMk cId="1240594453" sldId="268"/>
            <ac:spMk id="26" creationId="{F3E416D2-D994-4F7A-8F62-B28B11BEBA6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4:14.357" v="111"/>
          <ac:spMkLst>
            <pc:docMk/>
            <pc:sldMk cId="1240594453" sldId="268"/>
            <ac:spMk id="28" creationId="{746D3498-BB0C-4BBC-957B-FC6466C8043A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4:14.357" v="111"/>
          <ac:spMkLst>
            <pc:docMk/>
            <pc:sldMk cId="1240594453" sldId="268"/>
            <ac:spMk id="30" creationId="{7539A79B-DFBA-4781-B0DE-4044B072261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4:14.357" v="111"/>
          <ac:spMkLst>
            <pc:docMk/>
            <pc:sldMk cId="1240594453" sldId="268"/>
            <ac:spMk id="32" creationId="{3D8EFB43-661E-4B15-BA65-39CC17EF7192}"/>
          </ac:spMkLst>
        </pc:spChg>
        <pc:picChg chg="add mod">
          <ac:chgData name="Samantha Figueroa" userId="S::admin@worlddayofprayer.net::4dac60a2-3009-4181-ae34-395f1da22c1c" providerId="AD" clId="Web-{BB9C6605-7A7E-6944-2155-7B0C484A3EAE}" dt="2024-03-28T00:54:14.357" v="111"/>
          <ac:picMkLst>
            <pc:docMk/>
            <pc:sldMk cId="1240594453" sldId="268"/>
            <ac:picMk id="5" creationId="{3B162C9A-97F3-E2E7-27BA-849DB780AF08}"/>
          </ac:picMkLst>
        </pc:picChg>
      </pc:sldChg>
      <pc:sldChg chg="addSp delSp modSp new mod setBg">
        <pc:chgData name="Samantha Figueroa" userId="S::admin@worlddayofprayer.net::4dac60a2-3009-4181-ae34-395f1da22c1c" providerId="AD" clId="Web-{BB9C6605-7A7E-6944-2155-7B0C484A3EAE}" dt="2024-03-28T01:01:13.466" v="154" actId="20577"/>
        <pc:sldMkLst>
          <pc:docMk/>
          <pc:sldMk cId="3321153984" sldId="269"/>
        </pc:sldMkLst>
        <pc:spChg chg="add mod">
          <ac:chgData name="Samantha Figueroa" userId="S::admin@worlddayofprayer.net::4dac60a2-3009-4181-ae34-395f1da22c1c" providerId="AD" clId="Web-{BB9C6605-7A7E-6944-2155-7B0C484A3EAE}" dt="2024-03-28T01:01:13.466" v="154" actId="20577"/>
          <ac:spMkLst>
            <pc:docMk/>
            <pc:sldMk cId="3321153984" sldId="269"/>
            <ac:spMk id="3" creationId="{A012FE1D-279E-05E4-0F35-694472D7FC7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6:03.189" v="123"/>
          <ac:spMkLst>
            <pc:docMk/>
            <pc:sldMk cId="3321153984" sldId="269"/>
            <ac:spMk id="10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6:03.189" v="123"/>
          <ac:spMkLst>
            <pc:docMk/>
            <pc:sldMk cId="3321153984" sldId="269"/>
            <ac:spMk id="12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6:03.189" v="123"/>
          <ac:spMkLst>
            <pc:docMk/>
            <pc:sldMk cId="3321153984" sldId="269"/>
            <ac:spMk id="14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6:03.189" v="123"/>
          <ac:spMkLst>
            <pc:docMk/>
            <pc:sldMk cId="3321153984" sldId="269"/>
            <ac:spMk id="16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6:03.189" v="123"/>
          <ac:spMkLst>
            <pc:docMk/>
            <pc:sldMk cId="3321153984" sldId="269"/>
            <ac:spMk id="18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6:03.189" v="123"/>
          <ac:spMkLst>
            <pc:docMk/>
            <pc:sldMk cId="3321153984" sldId="269"/>
            <ac:spMk id="20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6:03.189" v="123"/>
          <ac:spMkLst>
            <pc:docMk/>
            <pc:sldMk cId="3321153984" sldId="269"/>
            <ac:spMk id="22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6:03.189" v="123"/>
          <ac:spMkLst>
            <pc:docMk/>
            <pc:sldMk cId="3321153984" sldId="269"/>
            <ac:spMk id="24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6:03.189" v="123"/>
          <ac:spMkLst>
            <pc:docMk/>
            <pc:sldMk cId="3321153984" sldId="269"/>
            <ac:spMk id="26" creationId="{0DBF1ABE-8590-450D-BB49-BDDCCF3EEA9E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6:03.189" v="123"/>
          <ac:spMkLst>
            <pc:docMk/>
            <pc:sldMk cId="3321153984" sldId="269"/>
            <ac:spMk id="28" creationId="{96CB0275-66F1-4491-93B8-121D0C7176BF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6:03.189" v="123"/>
          <ac:spMkLst>
            <pc:docMk/>
            <pc:sldMk cId="3321153984" sldId="269"/>
            <ac:spMk id="30" creationId="{18D32C3D-8F76-4E99-BE56-0836CC38CC84}"/>
          </ac:spMkLst>
        </pc:spChg>
        <pc:spChg chg="add ord">
          <ac:chgData name="Samantha Figueroa" userId="S::admin@worlddayofprayer.net::4dac60a2-3009-4181-ae34-395f1da22c1c" providerId="AD" clId="Web-{BB9C6605-7A7E-6944-2155-7B0C484A3EAE}" dt="2024-03-28T00:56:49.769" v="129"/>
          <ac:spMkLst>
            <pc:docMk/>
            <pc:sldMk cId="3321153984" sldId="269"/>
            <ac:spMk id="32" creationId="{70766076-46F5-42D5-A773-2B3BEF2B8B74}"/>
          </ac:spMkLst>
        </pc:spChg>
        <pc:picChg chg="add del mod">
          <ac:chgData name="Samantha Figueroa" userId="S::admin@worlddayofprayer.net::4dac60a2-3009-4181-ae34-395f1da22c1c" providerId="AD" clId="Web-{BB9C6605-7A7E-6944-2155-7B0C484A3EAE}" dt="2024-03-28T00:55:06.484" v="121"/>
          <ac:picMkLst>
            <pc:docMk/>
            <pc:sldMk cId="3321153984" sldId="269"/>
            <ac:picMk id="4" creationId="{0ACE53B0-9A7A-7CAD-165E-75B5338BEE28}"/>
          </ac:picMkLst>
        </pc:picChg>
        <pc:picChg chg="add mod modCrop">
          <ac:chgData name="Samantha Figueroa" userId="S::admin@worlddayofprayer.net::4dac60a2-3009-4181-ae34-395f1da22c1c" providerId="AD" clId="Web-{BB9C6605-7A7E-6944-2155-7B0C484A3EAE}" dt="2024-03-28T00:56:38.597" v="128"/>
          <ac:picMkLst>
            <pc:docMk/>
            <pc:sldMk cId="3321153984" sldId="269"/>
            <ac:picMk id="5" creationId="{CD506BF3-7D24-A11A-D195-FDEAB1753FF0}"/>
          </ac:picMkLst>
        </pc:picChg>
      </pc:sldChg>
      <pc:sldChg chg="addSp modSp new mod setBg">
        <pc:chgData name="Samantha Figueroa" userId="S::admin@worlddayofprayer.net::4dac60a2-3009-4181-ae34-395f1da22c1c" providerId="AD" clId="Web-{BB9C6605-7A7E-6944-2155-7B0C484A3EAE}" dt="2024-03-28T00:57:42.099" v="134"/>
        <pc:sldMkLst>
          <pc:docMk/>
          <pc:sldMk cId="1535637388" sldId="270"/>
        </pc:sldMkLst>
        <pc:spChg chg="add">
          <ac:chgData name="Samantha Figueroa" userId="S::admin@worlddayofprayer.net::4dac60a2-3009-4181-ae34-395f1da22c1c" providerId="AD" clId="Web-{BB9C6605-7A7E-6944-2155-7B0C484A3EAE}" dt="2024-03-28T00:57:42.099" v="134"/>
          <ac:spMkLst>
            <pc:docMk/>
            <pc:sldMk cId="1535637388" sldId="270"/>
            <ac:spMk id="8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7:42.099" v="134"/>
          <ac:spMkLst>
            <pc:docMk/>
            <pc:sldMk cId="1535637388" sldId="270"/>
            <ac:spMk id="10" creationId="{072DC3EE-C469-49E0-A83D-CA3BE525C59A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7:42.099" v="134"/>
          <ac:spMkLst>
            <pc:docMk/>
            <pc:sldMk cId="1535637388" sldId="270"/>
            <ac:spMk id="12" creationId="{8DBEAE55-3EA1-41D7-A212-5F7D8986C1F2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0:57:42.099" v="134"/>
          <ac:spMkLst>
            <pc:docMk/>
            <pc:sldMk cId="1535637388" sldId="270"/>
            <ac:spMk id="14" creationId="{CFC5F0E7-644F-4101-BE72-12825CF537E7}"/>
          </ac:spMkLst>
        </pc:spChg>
        <pc:picChg chg="add mod ord">
          <ac:chgData name="Samantha Figueroa" userId="S::admin@worlddayofprayer.net::4dac60a2-3009-4181-ae34-395f1da22c1c" providerId="AD" clId="Web-{BB9C6605-7A7E-6944-2155-7B0C484A3EAE}" dt="2024-03-28T00:57:42.099" v="134"/>
          <ac:picMkLst>
            <pc:docMk/>
            <pc:sldMk cId="1535637388" sldId="270"/>
            <ac:picMk id="2" creationId="{0788AF6D-041D-6910-EB99-F6C39CD24F17}"/>
          </ac:picMkLst>
        </pc:picChg>
        <pc:picChg chg="add mod">
          <ac:chgData name="Samantha Figueroa" userId="S::admin@worlddayofprayer.net::4dac60a2-3009-4181-ae34-395f1da22c1c" providerId="AD" clId="Web-{BB9C6605-7A7E-6944-2155-7B0C484A3EAE}" dt="2024-03-28T00:57:42.099" v="134"/>
          <ac:picMkLst>
            <pc:docMk/>
            <pc:sldMk cId="1535637388" sldId="270"/>
            <ac:picMk id="3" creationId="{4F5E7B17-887D-00C8-2C3C-202D3F1182EE}"/>
          </ac:picMkLst>
        </pc:picChg>
      </pc:sldChg>
      <pc:sldChg chg="addSp modSp new mod setBg">
        <pc:chgData name="Samantha Figueroa" userId="S::admin@worlddayofprayer.net::4dac60a2-3009-4181-ae34-395f1da22c1c" providerId="AD" clId="Web-{BB9C6605-7A7E-6944-2155-7B0C484A3EAE}" dt="2024-03-28T00:58:13.272" v="136"/>
        <pc:sldMkLst>
          <pc:docMk/>
          <pc:sldMk cId="166255987" sldId="271"/>
        </pc:sldMkLst>
        <pc:spChg chg="add">
          <ac:chgData name="Samantha Figueroa" userId="S::admin@worlddayofprayer.net::4dac60a2-3009-4181-ae34-395f1da22c1c" providerId="AD" clId="Web-{BB9C6605-7A7E-6944-2155-7B0C484A3EAE}" dt="2024-03-28T00:58:13.272" v="136"/>
          <ac:spMkLst>
            <pc:docMk/>
            <pc:sldMk cId="166255987" sldId="271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BB9C6605-7A7E-6944-2155-7B0C484A3EAE}" dt="2024-03-28T00:58:13.272" v="136"/>
          <ac:picMkLst>
            <pc:docMk/>
            <pc:sldMk cId="166255987" sldId="271"/>
            <ac:picMk id="2" creationId="{93568CD3-5F65-4632-6777-2D05A94CC4D1}"/>
          </ac:picMkLst>
        </pc:picChg>
      </pc:sldChg>
      <pc:sldChg chg="addSp delSp modSp new mod setBg">
        <pc:chgData name="Samantha Figueroa" userId="S::admin@worlddayofprayer.net::4dac60a2-3009-4181-ae34-395f1da22c1c" providerId="AD" clId="Web-{BB9C6605-7A7E-6944-2155-7B0C484A3EAE}" dt="2024-03-28T01:01:03.544" v="153" actId="20577"/>
        <pc:sldMkLst>
          <pc:docMk/>
          <pc:sldMk cId="3108285952" sldId="272"/>
        </pc:sldMkLst>
        <pc:spChg chg="add mod ord">
          <ac:chgData name="Samantha Figueroa" userId="S::admin@worlddayofprayer.net::4dac60a2-3009-4181-ae34-395f1da22c1c" providerId="AD" clId="Web-{BB9C6605-7A7E-6944-2155-7B0C484A3EAE}" dt="2024-03-28T01:01:03.544" v="153" actId="20577"/>
          <ac:spMkLst>
            <pc:docMk/>
            <pc:sldMk cId="3108285952" sldId="272"/>
            <ac:spMk id="3" creationId="{31A2C823-A0F0-4FB1-5F8B-E0D77F2A9091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00:41.152" v="145"/>
          <ac:spMkLst>
            <pc:docMk/>
            <pc:sldMk cId="3108285952" sldId="272"/>
            <ac:spMk id="9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00:41.152" v="145"/>
          <ac:spMkLst>
            <pc:docMk/>
            <pc:sldMk cId="3108285952" sldId="272"/>
            <ac:spMk id="11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00:41.152" v="145"/>
          <ac:spMkLst>
            <pc:docMk/>
            <pc:sldMk cId="3108285952" sldId="272"/>
            <ac:spMk id="13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00:41.152" v="145"/>
          <ac:spMkLst>
            <pc:docMk/>
            <pc:sldMk cId="3108285952" sldId="272"/>
            <ac:spMk id="15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00:41.152" v="145"/>
          <ac:spMkLst>
            <pc:docMk/>
            <pc:sldMk cId="3108285952" sldId="272"/>
            <ac:spMk id="17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00:41.152" v="145"/>
          <ac:spMkLst>
            <pc:docMk/>
            <pc:sldMk cId="3108285952" sldId="272"/>
            <ac:spMk id="19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00:41.152" v="145"/>
          <ac:spMkLst>
            <pc:docMk/>
            <pc:sldMk cId="3108285952" sldId="272"/>
            <ac:spMk id="21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00:41.152" v="145"/>
          <ac:spMkLst>
            <pc:docMk/>
            <pc:sldMk cId="3108285952" sldId="272"/>
            <ac:spMk id="23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00:41.152" v="145"/>
          <ac:spMkLst>
            <pc:docMk/>
            <pc:sldMk cId="3108285952" sldId="272"/>
            <ac:spMk id="25" creationId="{F3E416D2-D994-4F7A-8F62-B28B11BEBA6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00:41.152" v="145"/>
          <ac:spMkLst>
            <pc:docMk/>
            <pc:sldMk cId="3108285952" sldId="272"/>
            <ac:spMk id="27" creationId="{746D3498-BB0C-4BBC-957B-FC6466C8043A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00:41.152" v="145"/>
          <ac:spMkLst>
            <pc:docMk/>
            <pc:sldMk cId="3108285952" sldId="272"/>
            <ac:spMk id="29" creationId="{7539A79B-DFBA-4781-B0DE-4044B072261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00:41.152" v="145"/>
          <ac:spMkLst>
            <pc:docMk/>
            <pc:sldMk cId="3108285952" sldId="272"/>
            <ac:spMk id="31" creationId="{3D8EFB43-661E-4B15-BA65-39CC17EF7192}"/>
          </ac:spMkLst>
        </pc:spChg>
        <pc:picChg chg="add mod">
          <ac:chgData name="Samantha Figueroa" userId="S::admin@worlddayofprayer.net::4dac60a2-3009-4181-ae34-395f1da22c1c" providerId="AD" clId="Web-{BB9C6605-7A7E-6944-2155-7B0C484A3EAE}" dt="2024-03-28T01:00:50.575" v="148" actId="1076"/>
          <ac:picMkLst>
            <pc:docMk/>
            <pc:sldMk cId="3108285952" sldId="272"/>
            <ac:picMk id="4" creationId="{85642A0B-2EF6-F4B8-474F-17ADF504D316}"/>
          </ac:picMkLst>
        </pc:picChg>
        <pc:picChg chg="add del mod">
          <ac:chgData name="Samantha Figueroa" userId="S::admin@worlddayofprayer.net::4dac60a2-3009-4181-ae34-395f1da22c1c" providerId="AD" clId="Web-{BB9C6605-7A7E-6944-2155-7B0C484A3EAE}" dt="2024-03-28T01:00:00.542" v="143"/>
          <ac:picMkLst>
            <pc:docMk/>
            <pc:sldMk cId="3108285952" sldId="272"/>
            <ac:picMk id="5" creationId="{2AC72EE7-61AC-4066-7FE2-725507AC8043}"/>
          </ac:picMkLst>
        </pc:picChg>
      </pc:sldChg>
      <pc:sldChg chg="addSp modSp new mod setBg">
        <pc:chgData name="Samantha Figueroa" userId="S::admin@worlddayofprayer.net::4dac60a2-3009-4181-ae34-395f1da22c1c" providerId="AD" clId="Web-{BB9C6605-7A7E-6944-2155-7B0C484A3EAE}" dt="2024-03-28T01:03:04.142" v="166"/>
        <pc:sldMkLst>
          <pc:docMk/>
          <pc:sldMk cId="1161733915" sldId="273"/>
        </pc:sldMkLst>
        <pc:spChg chg="add">
          <ac:chgData name="Samantha Figueroa" userId="S::admin@worlddayofprayer.net::4dac60a2-3009-4181-ae34-395f1da22c1c" providerId="AD" clId="Web-{BB9C6605-7A7E-6944-2155-7B0C484A3EAE}" dt="2024-03-28T01:03:04.142" v="166"/>
          <ac:spMkLst>
            <pc:docMk/>
            <pc:sldMk cId="1161733915" sldId="273"/>
            <ac:spMk id="8" creationId="{8950AD4C-6AF3-49F8-94E1-DBCAFB39478B}"/>
          </ac:spMkLst>
        </pc:spChg>
        <pc:picChg chg="add mod ord">
          <ac:chgData name="Samantha Figueroa" userId="S::admin@worlddayofprayer.net::4dac60a2-3009-4181-ae34-395f1da22c1c" providerId="AD" clId="Web-{BB9C6605-7A7E-6944-2155-7B0C484A3EAE}" dt="2024-03-28T01:03:04.142" v="166"/>
          <ac:picMkLst>
            <pc:docMk/>
            <pc:sldMk cId="1161733915" sldId="273"/>
            <ac:picMk id="2" creationId="{B615854C-780C-2D36-65D1-B732EBF2C8A8}"/>
          </ac:picMkLst>
        </pc:picChg>
        <pc:picChg chg="add mod">
          <ac:chgData name="Samantha Figueroa" userId="S::admin@worlddayofprayer.net::4dac60a2-3009-4181-ae34-395f1da22c1c" providerId="AD" clId="Web-{BB9C6605-7A7E-6944-2155-7B0C484A3EAE}" dt="2024-03-28T01:03:04.142" v="166"/>
          <ac:picMkLst>
            <pc:docMk/>
            <pc:sldMk cId="1161733915" sldId="273"/>
            <ac:picMk id="3" creationId="{C1B2A750-DF9F-2689-14FE-90AE6D7C92A7}"/>
          </ac:picMkLst>
        </pc:picChg>
      </pc:sldChg>
      <pc:sldChg chg="addSp modSp new mod setBg">
        <pc:chgData name="Samantha Figueroa" userId="S::admin@worlddayofprayer.net::4dac60a2-3009-4181-ae34-395f1da22c1c" providerId="AD" clId="Web-{BB9C6605-7A7E-6944-2155-7B0C484A3EAE}" dt="2024-03-28T01:03:32.830" v="168"/>
        <pc:sldMkLst>
          <pc:docMk/>
          <pc:sldMk cId="2387286210" sldId="274"/>
        </pc:sldMkLst>
        <pc:spChg chg="add">
          <ac:chgData name="Samantha Figueroa" userId="S::admin@worlddayofprayer.net::4dac60a2-3009-4181-ae34-395f1da22c1c" providerId="AD" clId="Web-{BB9C6605-7A7E-6944-2155-7B0C484A3EAE}" dt="2024-03-28T01:03:32.830" v="168"/>
          <ac:spMkLst>
            <pc:docMk/>
            <pc:sldMk cId="2387286210" sldId="274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BB9C6605-7A7E-6944-2155-7B0C484A3EAE}" dt="2024-03-28T01:03:32.830" v="168"/>
          <ac:picMkLst>
            <pc:docMk/>
            <pc:sldMk cId="2387286210" sldId="274"/>
            <ac:picMk id="2" creationId="{571F66D1-ECF4-7B4E-C341-736C718F9B50}"/>
          </ac:picMkLst>
        </pc:picChg>
      </pc:sldChg>
      <pc:sldChg chg="addSp modSp new mod setBg">
        <pc:chgData name="Samantha Figueroa" userId="S::admin@worlddayofprayer.net::4dac60a2-3009-4181-ae34-395f1da22c1c" providerId="AD" clId="Web-{BB9C6605-7A7E-6944-2155-7B0C484A3EAE}" dt="2024-03-28T01:03:55.940" v="170"/>
        <pc:sldMkLst>
          <pc:docMk/>
          <pc:sldMk cId="1926005136" sldId="275"/>
        </pc:sldMkLst>
        <pc:spChg chg="add">
          <ac:chgData name="Samantha Figueroa" userId="S::admin@worlddayofprayer.net::4dac60a2-3009-4181-ae34-395f1da22c1c" providerId="AD" clId="Web-{BB9C6605-7A7E-6944-2155-7B0C484A3EAE}" dt="2024-03-28T01:03:55.940" v="170"/>
          <ac:spMkLst>
            <pc:docMk/>
            <pc:sldMk cId="1926005136" sldId="275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BB9C6605-7A7E-6944-2155-7B0C484A3EAE}" dt="2024-03-28T01:03:55.940" v="170"/>
          <ac:picMkLst>
            <pc:docMk/>
            <pc:sldMk cId="1926005136" sldId="275"/>
            <ac:picMk id="2" creationId="{3738D1B6-ADAA-2EA4-B75C-6BD7DE6B794F}"/>
          </ac:picMkLst>
        </pc:picChg>
      </pc:sldChg>
      <pc:sldChg chg="addSp modSp new">
        <pc:chgData name="Samantha Figueroa" userId="S::admin@worlddayofprayer.net::4dac60a2-3009-4181-ae34-395f1da22c1c" providerId="AD" clId="Web-{BB9C6605-7A7E-6944-2155-7B0C484A3EAE}" dt="2024-03-28T01:04:34.442" v="173" actId="20577"/>
        <pc:sldMkLst>
          <pc:docMk/>
          <pc:sldMk cId="2014917327" sldId="276"/>
        </pc:sldMkLst>
        <pc:spChg chg="add mod">
          <ac:chgData name="Samantha Figueroa" userId="S::admin@worlddayofprayer.net::4dac60a2-3009-4181-ae34-395f1da22c1c" providerId="AD" clId="Web-{BB9C6605-7A7E-6944-2155-7B0C484A3EAE}" dt="2024-03-28T01:04:34.442" v="173" actId="20577"/>
          <ac:spMkLst>
            <pc:docMk/>
            <pc:sldMk cId="2014917327" sldId="276"/>
            <ac:spMk id="3" creationId="{B75D36BB-4815-BBCD-0556-57EE88400CC8}"/>
          </ac:spMkLst>
        </pc:spChg>
      </pc:sldChg>
      <pc:sldChg chg="addSp modSp new mod setBg">
        <pc:chgData name="Samantha Figueroa" userId="S::admin@worlddayofprayer.net::4dac60a2-3009-4181-ae34-395f1da22c1c" providerId="AD" clId="Web-{BB9C6605-7A7E-6944-2155-7B0C484A3EAE}" dt="2024-03-28T01:07:10" v="175"/>
        <pc:sldMkLst>
          <pc:docMk/>
          <pc:sldMk cId="2929268983" sldId="277"/>
        </pc:sldMkLst>
        <pc:spChg chg="add">
          <ac:chgData name="Samantha Figueroa" userId="S::admin@worlddayofprayer.net::4dac60a2-3009-4181-ae34-395f1da22c1c" providerId="AD" clId="Web-{BB9C6605-7A7E-6944-2155-7B0C484A3EAE}" dt="2024-03-28T01:07:10" v="175"/>
          <ac:spMkLst>
            <pc:docMk/>
            <pc:sldMk cId="2929268983" sldId="277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BB9C6605-7A7E-6944-2155-7B0C484A3EAE}" dt="2024-03-28T01:07:10" v="175"/>
          <ac:picMkLst>
            <pc:docMk/>
            <pc:sldMk cId="2929268983" sldId="277"/>
            <ac:picMk id="2" creationId="{1C16C360-59DE-A251-1511-645830A7D130}"/>
          </ac:picMkLst>
        </pc:picChg>
      </pc:sldChg>
      <pc:sldChg chg="addSp modSp new">
        <pc:chgData name="Samantha Figueroa" userId="S::admin@worlddayofprayer.net::4dac60a2-3009-4181-ae34-395f1da22c1c" providerId="AD" clId="Web-{BB9C6605-7A7E-6944-2155-7B0C484A3EAE}" dt="2024-03-28T01:07:55.142" v="178" actId="20577"/>
        <pc:sldMkLst>
          <pc:docMk/>
          <pc:sldMk cId="3845668894" sldId="278"/>
        </pc:sldMkLst>
        <pc:spChg chg="add mod">
          <ac:chgData name="Samantha Figueroa" userId="S::admin@worlddayofprayer.net::4dac60a2-3009-4181-ae34-395f1da22c1c" providerId="AD" clId="Web-{BB9C6605-7A7E-6944-2155-7B0C484A3EAE}" dt="2024-03-28T01:07:55.142" v="178" actId="20577"/>
          <ac:spMkLst>
            <pc:docMk/>
            <pc:sldMk cId="3845668894" sldId="278"/>
            <ac:spMk id="3" creationId="{BF65B557-DB5D-FB5C-6AA6-4B03F903D446}"/>
          </ac:spMkLst>
        </pc:spChg>
      </pc:sldChg>
      <pc:sldChg chg="addSp delSp modSp new del mod setBg">
        <pc:chgData name="Samantha Figueroa" userId="S::admin@worlddayofprayer.net::4dac60a2-3009-4181-ae34-395f1da22c1c" providerId="AD" clId="Web-{BB9C6605-7A7E-6944-2155-7B0C484A3EAE}" dt="2024-03-28T01:14:54.063" v="257"/>
        <pc:sldMkLst>
          <pc:docMk/>
          <pc:sldMk cId="2855270213" sldId="279"/>
        </pc:sldMkLst>
        <pc:spChg chg="add mod ord topLvl">
          <ac:chgData name="Samantha Figueroa" userId="S::admin@worlddayofprayer.net::4dac60a2-3009-4181-ae34-395f1da22c1c" providerId="AD" clId="Web-{BB9C6605-7A7E-6944-2155-7B0C484A3EAE}" dt="2024-03-28T01:14:10.749" v="251" actId="14100"/>
          <ac:spMkLst>
            <pc:docMk/>
            <pc:sldMk cId="2855270213" sldId="279"/>
            <ac:spMk id="3" creationId="{8845612F-EAAF-FC80-8E52-BEB89520E6D6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1:14:00.842" v="249"/>
          <ac:spMkLst>
            <pc:docMk/>
            <pc:sldMk cId="2855270213" sldId="279"/>
            <ac:spMk id="9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1:14:00.842" v="248"/>
          <ac:spMkLst>
            <pc:docMk/>
            <pc:sldMk cId="2855270213" sldId="279"/>
            <ac:spMk id="11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1:14:00.842" v="247"/>
          <ac:spMkLst>
            <pc:docMk/>
            <pc:sldMk cId="2855270213" sldId="279"/>
            <ac:spMk id="13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1:14:00.842" v="246"/>
          <ac:spMkLst>
            <pc:docMk/>
            <pc:sldMk cId="2855270213" sldId="279"/>
            <ac:spMk id="15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1:14:00.842" v="245"/>
          <ac:spMkLst>
            <pc:docMk/>
            <pc:sldMk cId="2855270213" sldId="279"/>
            <ac:spMk id="17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1:14:00.827" v="244"/>
          <ac:spMkLst>
            <pc:docMk/>
            <pc:sldMk cId="2855270213" sldId="279"/>
            <ac:spMk id="19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1:14:00.827" v="243"/>
          <ac:spMkLst>
            <pc:docMk/>
            <pc:sldMk cId="2855270213" sldId="279"/>
            <ac:spMk id="21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BB9C6605-7A7E-6944-2155-7B0C484A3EAE}" dt="2024-03-28T01:14:00.827" v="242"/>
          <ac:spMkLst>
            <pc:docMk/>
            <pc:sldMk cId="2855270213" sldId="279"/>
            <ac:spMk id="23" creationId="{55169443-FCCD-4C0A-8C69-18CD3FA0968D}"/>
          </ac:spMkLst>
        </pc:spChg>
        <pc:spChg chg="add topLvl">
          <ac:chgData name="Samantha Figueroa" userId="S::admin@worlddayofprayer.net::4dac60a2-3009-4181-ae34-395f1da22c1c" providerId="AD" clId="Web-{BB9C6605-7A7E-6944-2155-7B0C484A3EAE}" dt="2024-03-28T01:11:52.650" v="221"/>
          <ac:spMkLst>
            <pc:docMk/>
            <pc:sldMk cId="2855270213" sldId="279"/>
            <ac:spMk id="25" creationId="{AC8EEB0F-BA72-49AC-956F-331B60FDE79E}"/>
          </ac:spMkLst>
        </pc:spChg>
        <pc:spChg chg="add topLvl">
          <ac:chgData name="Samantha Figueroa" userId="S::admin@worlddayofprayer.net::4dac60a2-3009-4181-ae34-395f1da22c1c" providerId="AD" clId="Web-{BB9C6605-7A7E-6944-2155-7B0C484A3EAE}" dt="2024-03-28T01:11:52.650" v="221"/>
          <ac:spMkLst>
            <pc:docMk/>
            <pc:sldMk cId="2855270213" sldId="279"/>
            <ac:spMk id="27" creationId="{F2621C38-FE94-4B56-ABB1-36B5A4B6AA10}"/>
          </ac:spMkLst>
        </pc:spChg>
        <pc:spChg chg="add topLvl">
          <ac:chgData name="Samantha Figueroa" userId="S::admin@worlddayofprayer.net::4dac60a2-3009-4181-ae34-395f1da22c1c" providerId="AD" clId="Web-{BB9C6605-7A7E-6944-2155-7B0C484A3EAE}" dt="2024-03-28T01:11:52.650" v="221"/>
          <ac:spMkLst>
            <pc:docMk/>
            <pc:sldMk cId="2855270213" sldId="279"/>
            <ac:spMk id="29" creationId="{3C0AF70D-52CB-46E1-BF84-B75905683D6E}"/>
          </ac:spMkLst>
        </pc:spChg>
        <pc:spChg chg="add topLvl">
          <ac:chgData name="Samantha Figueroa" userId="S::admin@worlddayofprayer.net::4dac60a2-3009-4181-ae34-395f1da22c1c" providerId="AD" clId="Web-{BB9C6605-7A7E-6944-2155-7B0C484A3EAE}" dt="2024-03-28T01:11:52.650" v="221"/>
          <ac:spMkLst>
            <pc:docMk/>
            <pc:sldMk cId="2855270213" sldId="279"/>
            <ac:spMk id="31" creationId="{9EE0B2B1-B908-4F09-B881-BA114A73DF83}"/>
          </ac:spMkLst>
        </pc:spChg>
        <pc:grpChg chg="add del">
          <ac:chgData name="Samantha Figueroa" userId="S::admin@worlddayofprayer.net::4dac60a2-3009-4181-ae34-395f1da22c1c" providerId="AD" clId="Web-{BB9C6605-7A7E-6944-2155-7B0C484A3EAE}" dt="2024-03-28T01:11:52.650" v="221"/>
          <ac:grpSpMkLst>
            <pc:docMk/>
            <pc:sldMk cId="2855270213" sldId="279"/>
            <ac:grpSpMk id="5" creationId="{579C8B64-9057-B005-CB46-B86F09D03E34}"/>
          </ac:grpSpMkLst>
        </pc:grpChg>
        <pc:grpChg chg="add mod">
          <ac:chgData name="Samantha Figueroa" userId="S::admin@worlddayofprayer.net::4dac60a2-3009-4181-ae34-395f1da22c1c" providerId="AD" clId="Web-{BB9C6605-7A7E-6944-2155-7B0C484A3EAE}" dt="2024-03-28T01:13:44.873" v="241" actId="1076"/>
          <ac:grpSpMkLst>
            <pc:docMk/>
            <pc:sldMk cId="2855270213" sldId="279"/>
            <ac:grpSpMk id="6" creationId="{1A307444-FBA9-E252-642F-2614C3EE7664}"/>
          </ac:grpSpMkLst>
        </pc:grpChg>
        <pc:picChg chg="add del mod ord modCrop">
          <ac:chgData name="Samantha Figueroa" userId="S::admin@worlddayofprayer.net::4dac60a2-3009-4181-ae34-395f1da22c1c" providerId="AD" clId="Web-{BB9C6605-7A7E-6944-2155-7B0C484A3EAE}" dt="2024-03-28T01:12:30.495" v="233"/>
          <ac:picMkLst>
            <pc:docMk/>
            <pc:sldMk cId="2855270213" sldId="279"/>
            <ac:picMk id="4" creationId="{66ECCD94-3179-E14F-6855-D8B266BB1537}"/>
          </ac:picMkLst>
        </pc:picChg>
        <pc:picChg chg="add mod ord">
          <ac:chgData name="Samantha Figueroa" userId="S::admin@worlddayofprayer.net::4dac60a2-3009-4181-ae34-395f1da22c1c" providerId="AD" clId="Web-{BB9C6605-7A7E-6944-2155-7B0C484A3EAE}" dt="2024-03-28T01:14:34.047" v="256" actId="14100"/>
          <ac:picMkLst>
            <pc:docMk/>
            <pc:sldMk cId="2855270213" sldId="279"/>
            <ac:picMk id="7" creationId="{C0690D59-0E20-E41C-A5C7-9122BD5BC45B}"/>
          </ac:picMkLst>
        </pc:picChg>
      </pc:sldChg>
      <pc:sldChg chg="addSp delSp modSp new mod setBg">
        <pc:chgData name="Samantha Figueroa" userId="S::admin@worlddayofprayer.net::4dac60a2-3009-4181-ae34-395f1da22c1c" providerId="AD" clId="Web-{BB9C6605-7A7E-6944-2155-7B0C484A3EAE}" dt="2024-03-28T01:16:12.878" v="274" actId="1076"/>
        <pc:sldMkLst>
          <pc:docMk/>
          <pc:sldMk cId="933293214" sldId="280"/>
        </pc:sldMkLst>
        <pc:spChg chg="add mod ord">
          <ac:chgData name="Samantha Figueroa" userId="S::admin@worlddayofprayer.net::4dac60a2-3009-4181-ae34-395f1da22c1c" providerId="AD" clId="Web-{BB9C6605-7A7E-6944-2155-7B0C484A3EAE}" dt="2024-03-28T01:16:12.878" v="274" actId="1076"/>
          <ac:spMkLst>
            <pc:docMk/>
            <pc:sldMk cId="933293214" sldId="280"/>
            <ac:spMk id="4" creationId="{23EFB53F-14ED-143B-4E39-C8D5D70D5423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5:55.924" v="271"/>
          <ac:spMkLst>
            <pc:docMk/>
            <pc:sldMk cId="933293214" sldId="280"/>
            <ac:spMk id="10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5:55.924" v="271"/>
          <ac:spMkLst>
            <pc:docMk/>
            <pc:sldMk cId="933293214" sldId="280"/>
            <ac:spMk id="12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5:55.924" v="271"/>
          <ac:spMkLst>
            <pc:docMk/>
            <pc:sldMk cId="933293214" sldId="280"/>
            <ac:spMk id="14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5:55.924" v="271"/>
          <ac:spMkLst>
            <pc:docMk/>
            <pc:sldMk cId="933293214" sldId="280"/>
            <ac:spMk id="16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5:55.924" v="271"/>
          <ac:spMkLst>
            <pc:docMk/>
            <pc:sldMk cId="933293214" sldId="280"/>
            <ac:spMk id="18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5:55.924" v="271"/>
          <ac:spMkLst>
            <pc:docMk/>
            <pc:sldMk cId="933293214" sldId="280"/>
            <ac:spMk id="20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5:55.924" v="271"/>
          <ac:spMkLst>
            <pc:docMk/>
            <pc:sldMk cId="933293214" sldId="280"/>
            <ac:spMk id="22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5:55.924" v="271"/>
          <ac:spMkLst>
            <pc:docMk/>
            <pc:sldMk cId="933293214" sldId="280"/>
            <ac:spMk id="24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5:55.924" v="271"/>
          <ac:spMkLst>
            <pc:docMk/>
            <pc:sldMk cId="933293214" sldId="280"/>
            <ac:spMk id="26" creationId="{AC8EEB0F-BA72-49AC-956F-331B60FDE79E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5:55.924" v="271"/>
          <ac:spMkLst>
            <pc:docMk/>
            <pc:sldMk cId="933293214" sldId="280"/>
            <ac:spMk id="28" creationId="{228A581D-1BC9-4759-AB42-F7685630E451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5:55.924" v="271"/>
          <ac:spMkLst>
            <pc:docMk/>
            <pc:sldMk cId="933293214" sldId="280"/>
            <ac:spMk id="30" creationId="{87CE1C1F-C9E2-4C83-BA54-D7BC5D52165A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5:55.924" v="271"/>
          <ac:spMkLst>
            <pc:docMk/>
            <pc:sldMk cId="933293214" sldId="280"/>
            <ac:spMk id="32" creationId="{831C0CFE-AC9D-4032-8A9F-36B1BA171FED}"/>
          </ac:spMkLst>
        </pc:spChg>
        <pc:picChg chg="add del mod">
          <ac:chgData name="Samantha Figueroa" userId="S::admin@worlddayofprayer.net::4dac60a2-3009-4181-ae34-395f1da22c1c" providerId="AD" clId="Web-{BB9C6605-7A7E-6944-2155-7B0C484A3EAE}" dt="2024-03-28T01:14:04.967" v="250"/>
          <ac:picMkLst>
            <pc:docMk/>
            <pc:sldMk cId="933293214" sldId="280"/>
            <ac:picMk id="2" creationId="{FBDBD6EC-9656-5AD6-26FF-C368D8399E43}"/>
          </ac:picMkLst>
        </pc:picChg>
        <pc:picChg chg="add mod">
          <ac:chgData name="Samantha Figueroa" userId="S::admin@worlddayofprayer.net::4dac60a2-3009-4181-ae34-395f1da22c1c" providerId="AD" clId="Web-{BB9C6605-7A7E-6944-2155-7B0C484A3EAE}" dt="2024-03-28T01:15:55.924" v="271"/>
          <ac:picMkLst>
            <pc:docMk/>
            <pc:sldMk cId="933293214" sldId="280"/>
            <ac:picMk id="5" creationId="{CDBACAEE-E8E1-5FB8-193B-6F26F72F152E}"/>
          </ac:picMkLst>
        </pc:picChg>
      </pc:sldChg>
      <pc:sldChg chg="addSp modSp new mod setBg">
        <pc:chgData name="Samantha Figueroa" userId="S::admin@worlddayofprayer.net::4dac60a2-3009-4181-ae34-395f1da22c1c" providerId="AD" clId="Web-{BB9C6605-7A7E-6944-2155-7B0C484A3EAE}" dt="2024-03-28T01:19:13.327" v="286"/>
        <pc:sldMkLst>
          <pc:docMk/>
          <pc:sldMk cId="1312168024" sldId="281"/>
        </pc:sldMkLst>
        <pc:spChg chg="add mod ord">
          <ac:chgData name="Samantha Figueroa" userId="S::admin@worlddayofprayer.net::4dac60a2-3009-4181-ae34-395f1da22c1c" providerId="AD" clId="Web-{BB9C6605-7A7E-6944-2155-7B0C484A3EAE}" dt="2024-03-28T01:19:13.327" v="286"/>
          <ac:spMkLst>
            <pc:docMk/>
            <pc:sldMk cId="1312168024" sldId="281"/>
            <ac:spMk id="3" creationId="{CC394F16-0B73-CF8E-4AA9-409A19336DFA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9:13.327" v="286"/>
          <ac:spMkLst>
            <pc:docMk/>
            <pc:sldMk cId="1312168024" sldId="281"/>
            <ac:spMk id="9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9:13.327" v="286"/>
          <ac:spMkLst>
            <pc:docMk/>
            <pc:sldMk cId="1312168024" sldId="281"/>
            <ac:spMk id="11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9:13.327" v="286"/>
          <ac:spMkLst>
            <pc:docMk/>
            <pc:sldMk cId="1312168024" sldId="281"/>
            <ac:spMk id="13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9:13.327" v="286"/>
          <ac:spMkLst>
            <pc:docMk/>
            <pc:sldMk cId="1312168024" sldId="281"/>
            <ac:spMk id="15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9:13.327" v="286"/>
          <ac:spMkLst>
            <pc:docMk/>
            <pc:sldMk cId="1312168024" sldId="281"/>
            <ac:spMk id="17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9:13.327" v="286"/>
          <ac:spMkLst>
            <pc:docMk/>
            <pc:sldMk cId="1312168024" sldId="281"/>
            <ac:spMk id="19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9:13.327" v="286"/>
          <ac:spMkLst>
            <pc:docMk/>
            <pc:sldMk cId="1312168024" sldId="281"/>
            <ac:spMk id="21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9:13.327" v="286"/>
          <ac:spMkLst>
            <pc:docMk/>
            <pc:sldMk cId="1312168024" sldId="281"/>
            <ac:spMk id="23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9:13.327" v="286"/>
          <ac:spMkLst>
            <pc:docMk/>
            <pc:sldMk cId="1312168024" sldId="281"/>
            <ac:spMk id="25" creationId="{F3E416D2-D994-4F7A-8F62-B28B11BEBA6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9:13.327" v="286"/>
          <ac:spMkLst>
            <pc:docMk/>
            <pc:sldMk cId="1312168024" sldId="281"/>
            <ac:spMk id="27" creationId="{746D3498-BB0C-4BBC-957B-FC6466C8043A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9:13.327" v="286"/>
          <ac:spMkLst>
            <pc:docMk/>
            <pc:sldMk cId="1312168024" sldId="281"/>
            <ac:spMk id="29" creationId="{7539A79B-DFBA-4781-B0DE-4044B072261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19:13.327" v="286"/>
          <ac:spMkLst>
            <pc:docMk/>
            <pc:sldMk cId="1312168024" sldId="281"/>
            <ac:spMk id="31" creationId="{3D8EFB43-661E-4B15-BA65-39CC17EF7192}"/>
          </ac:spMkLst>
        </pc:spChg>
        <pc:picChg chg="add mod">
          <ac:chgData name="Samantha Figueroa" userId="S::admin@worlddayofprayer.net::4dac60a2-3009-4181-ae34-395f1da22c1c" providerId="AD" clId="Web-{BB9C6605-7A7E-6944-2155-7B0C484A3EAE}" dt="2024-03-28T01:19:13.327" v="286"/>
          <ac:picMkLst>
            <pc:docMk/>
            <pc:sldMk cId="1312168024" sldId="281"/>
            <ac:picMk id="4" creationId="{C731C55A-99E7-A592-2E14-68C348FF36DE}"/>
          </ac:picMkLst>
        </pc:picChg>
      </pc:sldChg>
      <pc:sldChg chg="addSp modSp new mod setBg">
        <pc:chgData name="Samantha Figueroa" userId="S::admin@worlddayofprayer.net::4dac60a2-3009-4181-ae34-395f1da22c1c" providerId="AD" clId="Web-{BB9C6605-7A7E-6944-2155-7B0C484A3EAE}" dt="2024-03-28T01:19:38.453" v="288"/>
        <pc:sldMkLst>
          <pc:docMk/>
          <pc:sldMk cId="1334555981" sldId="282"/>
        </pc:sldMkLst>
        <pc:spChg chg="add">
          <ac:chgData name="Samantha Figueroa" userId="S::admin@worlddayofprayer.net::4dac60a2-3009-4181-ae34-395f1da22c1c" providerId="AD" clId="Web-{BB9C6605-7A7E-6944-2155-7B0C484A3EAE}" dt="2024-03-28T01:19:38.453" v="288"/>
          <ac:spMkLst>
            <pc:docMk/>
            <pc:sldMk cId="1334555981" sldId="282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BB9C6605-7A7E-6944-2155-7B0C484A3EAE}" dt="2024-03-28T01:19:38.453" v="288"/>
          <ac:picMkLst>
            <pc:docMk/>
            <pc:sldMk cId="1334555981" sldId="282"/>
            <ac:picMk id="2" creationId="{26688876-90DC-8908-C40F-64691CE5AC6B}"/>
          </ac:picMkLst>
        </pc:picChg>
      </pc:sldChg>
      <pc:sldChg chg="addSp modSp new mod setBg">
        <pc:chgData name="Samantha Figueroa" userId="S::admin@worlddayofprayer.net::4dac60a2-3009-4181-ae34-395f1da22c1c" providerId="AD" clId="Web-{BB9C6605-7A7E-6944-2155-7B0C484A3EAE}" dt="2024-03-28T01:20:03.345" v="290"/>
        <pc:sldMkLst>
          <pc:docMk/>
          <pc:sldMk cId="1154974631" sldId="283"/>
        </pc:sldMkLst>
        <pc:spChg chg="add">
          <ac:chgData name="Samantha Figueroa" userId="S::admin@worlddayofprayer.net::4dac60a2-3009-4181-ae34-395f1da22c1c" providerId="AD" clId="Web-{BB9C6605-7A7E-6944-2155-7B0C484A3EAE}" dt="2024-03-28T01:20:03.345" v="290"/>
          <ac:spMkLst>
            <pc:docMk/>
            <pc:sldMk cId="1154974631" sldId="283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BB9C6605-7A7E-6944-2155-7B0C484A3EAE}" dt="2024-03-28T01:20:03.345" v="290"/>
          <ac:picMkLst>
            <pc:docMk/>
            <pc:sldMk cId="1154974631" sldId="283"/>
            <ac:picMk id="2" creationId="{9CF1C829-A96E-B9FE-43DD-2B0CEB42D391}"/>
          </ac:picMkLst>
        </pc:picChg>
      </pc:sldChg>
      <pc:sldChg chg="addSp delSp modSp new mod setBg">
        <pc:chgData name="Samantha Figueroa" userId="S::admin@worlddayofprayer.net::4dac60a2-3009-4181-ae34-395f1da22c1c" providerId="AD" clId="Web-{BB9C6605-7A7E-6944-2155-7B0C484A3EAE}" dt="2024-03-28T01:23:05.320" v="318" actId="14100"/>
        <pc:sldMkLst>
          <pc:docMk/>
          <pc:sldMk cId="3969792964" sldId="284"/>
        </pc:sldMkLst>
        <pc:spChg chg="add mod">
          <ac:chgData name="Samantha Figueroa" userId="S::admin@worlddayofprayer.net::4dac60a2-3009-4181-ae34-395f1da22c1c" providerId="AD" clId="Web-{BB9C6605-7A7E-6944-2155-7B0C484A3EAE}" dt="2024-03-28T01:22:33.631" v="310"/>
          <ac:spMkLst>
            <pc:docMk/>
            <pc:sldMk cId="3969792964" sldId="284"/>
            <ac:spMk id="3" creationId="{D60B9A0F-0C8D-D327-58A7-789A0B2ABB9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22:33.631" v="310"/>
          <ac:spMkLst>
            <pc:docMk/>
            <pc:sldMk cId="3969792964" sldId="284"/>
            <ac:spMk id="10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22:33.631" v="310"/>
          <ac:spMkLst>
            <pc:docMk/>
            <pc:sldMk cId="3969792964" sldId="284"/>
            <ac:spMk id="12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22:33.631" v="310"/>
          <ac:spMkLst>
            <pc:docMk/>
            <pc:sldMk cId="3969792964" sldId="284"/>
            <ac:spMk id="14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22:33.631" v="310"/>
          <ac:spMkLst>
            <pc:docMk/>
            <pc:sldMk cId="3969792964" sldId="284"/>
            <ac:spMk id="16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22:33.631" v="310"/>
          <ac:spMkLst>
            <pc:docMk/>
            <pc:sldMk cId="3969792964" sldId="284"/>
            <ac:spMk id="18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22:33.631" v="310"/>
          <ac:spMkLst>
            <pc:docMk/>
            <pc:sldMk cId="3969792964" sldId="284"/>
            <ac:spMk id="20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22:33.631" v="310"/>
          <ac:spMkLst>
            <pc:docMk/>
            <pc:sldMk cId="3969792964" sldId="284"/>
            <ac:spMk id="22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22:33.631" v="310"/>
          <ac:spMkLst>
            <pc:docMk/>
            <pc:sldMk cId="3969792964" sldId="284"/>
            <ac:spMk id="24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22:33.631" v="310"/>
          <ac:spMkLst>
            <pc:docMk/>
            <pc:sldMk cId="3969792964" sldId="284"/>
            <ac:spMk id="26" creationId="{AC8EEB0F-BA72-49AC-956F-331B60FDE79E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22:33.631" v="310"/>
          <ac:spMkLst>
            <pc:docMk/>
            <pc:sldMk cId="3969792964" sldId="284"/>
            <ac:spMk id="28" creationId="{8CC700D5-9809-43F4-89D5-7DBBCB0DCC10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22:33.631" v="310"/>
          <ac:spMkLst>
            <pc:docMk/>
            <pc:sldMk cId="3969792964" sldId="284"/>
            <ac:spMk id="30" creationId="{C7163242-6303-46DC-BAC1-2A204F061321}"/>
          </ac:spMkLst>
        </pc:spChg>
        <pc:spChg chg="add">
          <ac:chgData name="Samantha Figueroa" userId="S::admin@worlddayofprayer.net::4dac60a2-3009-4181-ae34-395f1da22c1c" providerId="AD" clId="Web-{BB9C6605-7A7E-6944-2155-7B0C484A3EAE}" dt="2024-03-28T01:22:33.631" v="310"/>
          <ac:spMkLst>
            <pc:docMk/>
            <pc:sldMk cId="3969792964" sldId="284"/>
            <ac:spMk id="32" creationId="{805C4C40-D70E-4C4F-B228-98A0A6132603}"/>
          </ac:spMkLst>
        </pc:spChg>
        <pc:picChg chg="add del mod">
          <ac:chgData name="Samantha Figueroa" userId="S::admin@worlddayofprayer.net::4dac60a2-3009-4181-ae34-395f1da22c1c" providerId="AD" clId="Web-{BB9C6605-7A7E-6944-2155-7B0C484A3EAE}" dt="2024-03-28T01:21:33.676" v="300"/>
          <ac:picMkLst>
            <pc:docMk/>
            <pc:sldMk cId="3969792964" sldId="284"/>
            <ac:picMk id="4" creationId="{776B07B9-BC75-985F-10D5-D69D725AEF32}"/>
          </ac:picMkLst>
        </pc:picChg>
        <pc:picChg chg="add mod">
          <ac:chgData name="Samantha Figueroa" userId="S::admin@worlddayofprayer.net::4dac60a2-3009-4181-ae34-395f1da22c1c" providerId="AD" clId="Web-{BB9C6605-7A7E-6944-2155-7B0C484A3EAE}" dt="2024-03-28T01:23:05.320" v="318" actId="14100"/>
          <ac:picMkLst>
            <pc:docMk/>
            <pc:sldMk cId="3969792964" sldId="284"/>
            <ac:picMk id="5" creationId="{39FF6750-178C-75D0-7645-0FD94A1A9D35}"/>
          </ac:picMkLst>
        </pc:picChg>
      </pc:sldChg>
      <pc:sldChg chg="addSp delSp modSp new mod setBg">
        <pc:chgData name="Samantha Figueroa" userId="S::admin@worlddayofprayer.net::4dac60a2-3009-4181-ae34-395f1da22c1c" providerId="AD" clId="Web-{BB9C6605-7A7E-6944-2155-7B0C484A3EAE}" dt="2024-03-28T01:23:21.758" v="320"/>
        <pc:sldMkLst>
          <pc:docMk/>
          <pc:sldMk cId="3250399574" sldId="285"/>
        </pc:sldMkLst>
        <pc:spChg chg="add">
          <ac:chgData name="Samantha Figueroa" userId="S::admin@worlddayofprayer.net::4dac60a2-3009-4181-ae34-395f1da22c1c" providerId="AD" clId="Web-{BB9C6605-7A7E-6944-2155-7B0C484A3EAE}" dt="2024-03-28T01:23:21.758" v="320"/>
          <ac:spMkLst>
            <pc:docMk/>
            <pc:sldMk cId="3250399574" sldId="285"/>
            <ac:spMk id="8" creationId="{8950AD4C-6AF3-49F8-94E1-DBCAFB39478B}"/>
          </ac:spMkLst>
        </pc:spChg>
        <pc:picChg chg="add del mod">
          <ac:chgData name="Samantha Figueroa" userId="S::admin@worlddayofprayer.net::4dac60a2-3009-4181-ae34-395f1da22c1c" providerId="AD" clId="Web-{BB9C6605-7A7E-6944-2155-7B0C484A3EAE}" dt="2024-03-28T01:22:13.412" v="308"/>
          <ac:picMkLst>
            <pc:docMk/>
            <pc:sldMk cId="3250399574" sldId="285"/>
            <ac:picMk id="2" creationId="{3D809148-2373-AEE0-C7B0-635B96FEEA1F}"/>
          </ac:picMkLst>
        </pc:picChg>
        <pc:picChg chg="add mod">
          <ac:chgData name="Samantha Figueroa" userId="S::admin@worlddayofprayer.net::4dac60a2-3009-4181-ae34-395f1da22c1c" providerId="AD" clId="Web-{BB9C6605-7A7E-6944-2155-7B0C484A3EAE}" dt="2024-03-28T01:23:21.758" v="320"/>
          <ac:picMkLst>
            <pc:docMk/>
            <pc:sldMk cId="3250399574" sldId="285"/>
            <ac:picMk id="3" creationId="{AE72B905-65A5-5889-C2AB-1C0847C1ACB6}"/>
          </ac:picMkLst>
        </pc:picChg>
      </pc:sldChg>
      <pc:sldChg chg="new">
        <pc:chgData name="Samantha Figueroa" userId="S::admin@worlddayofprayer.net::4dac60a2-3009-4181-ae34-395f1da22c1c" providerId="AD" clId="Web-{BB9C6605-7A7E-6944-2155-7B0C484A3EAE}" dt="2024-03-28T00:52:14.056" v="100"/>
        <pc:sldMkLst>
          <pc:docMk/>
          <pc:sldMk cId="3158489084" sldId="286"/>
        </pc:sldMkLst>
      </pc:sldChg>
    </pc:docChg>
  </pc:docChgLst>
  <pc:docChgLst>
    <pc:chgData name="Samantha Figueroa" userId="S::admin@worlddayofprayer.net::4dac60a2-3009-4181-ae34-395f1da22c1c" providerId="AD" clId="Web-{50FC8142-43E0-ABD2-3B6F-47515FFEA774}"/>
    <pc:docChg chg="modSld">
      <pc:chgData name="Samantha Figueroa" userId="S::admin@worlddayofprayer.net::4dac60a2-3009-4181-ae34-395f1da22c1c" providerId="AD" clId="Web-{50FC8142-43E0-ABD2-3B6F-47515FFEA774}" dt="2024-06-06T00:28:57.561" v="9" actId="1076"/>
      <pc:docMkLst>
        <pc:docMk/>
      </pc:docMkLst>
      <pc:sldChg chg="modSp">
        <pc:chgData name="Samantha Figueroa" userId="S::admin@worlddayofprayer.net::4dac60a2-3009-4181-ae34-395f1da22c1c" providerId="AD" clId="Web-{50FC8142-43E0-ABD2-3B6F-47515FFEA774}" dt="2024-06-06T00:28:37.951" v="8" actId="1076"/>
        <pc:sldMkLst>
          <pc:docMk/>
          <pc:sldMk cId="1292489162" sldId="258"/>
        </pc:sldMkLst>
        <pc:spChg chg="mod">
          <ac:chgData name="Samantha Figueroa" userId="S::admin@worlddayofprayer.net::4dac60a2-3009-4181-ae34-395f1da22c1c" providerId="AD" clId="Web-{50FC8142-43E0-ABD2-3B6F-47515FFEA774}" dt="2024-06-06T00:28:37.951" v="8" actId="1076"/>
          <ac:spMkLst>
            <pc:docMk/>
            <pc:sldMk cId="1292489162" sldId="258"/>
            <ac:spMk id="4" creationId="{839814A7-ADE0-86A6-EE69-7328DB60B594}"/>
          </ac:spMkLst>
        </pc:spChg>
        <pc:picChg chg="mod">
          <ac:chgData name="Samantha Figueroa" userId="S::admin@worlddayofprayer.net::4dac60a2-3009-4181-ae34-395f1da22c1c" providerId="AD" clId="Web-{50FC8142-43E0-ABD2-3B6F-47515FFEA774}" dt="2024-06-06T00:28:17.168" v="4" actId="1076"/>
          <ac:picMkLst>
            <pc:docMk/>
            <pc:sldMk cId="1292489162" sldId="258"/>
            <ac:picMk id="2" creationId="{FE9640D5-C8FF-7F30-DFBC-257503C7CD81}"/>
          </ac:picMkLst>
        </pc:picChg>
        <pc:picChg chg="mod">
          <ac:chgData name="Samantha Figueroa" userId="S::admin@worlddayofprayer.net::4dac60a2-3009-4181-ae34-395f1da22c1c" providerId="AD" clId="Web-{50FC8142-43E0-ABD2-3B6F-47515FFEA774}" dt="2024-06-06T00:28:26.997" v="7" actId="14100"/>
          <ac:picMkLst>
            <pc:docMk/>
            <pc:sldMk cId="1292489162" sldId="258"/>
            <ac:picMk id="5" creationId="{F1ED962E-0591-5FA2-EB55-4D033BDDFEF3}"/>
          </ac:picMkLst>
        </pc:picChg>
      </pc:sldChg>
      <pc:sldChg chg="modSp">
        <pc:chgData name="Samantha Figueroa" userId="S::admin@worlddayofprayer.net::4dac60a2-3009-4181-ae34-395f1da22c1c" providerId="AD" clId="Web-{50FC8142-43E0-ABD2-3B6F-47515FFEA774}" dt="2024-06-06T00:28:57.561" v="9" actId="1076"/>
        <pc:sldMkLst>
          <pc:docMk/>
          <pc:sldMk cId="1220180701" sldId="303"/>
        </pc:sldMkLst>
        <pc:spChg chg="mod">
          <ac:chgData name="Samantha Figueroa" userId="S::admin@worlddayofprayer.net::4dac60a2-3009-4181-ae34-395f1da22c1c" providerId="AD" clId="Web-{50FC8142-43E0-ABD2-3B6F-47515FFEA774}" dt="2024-06-06T00:28:57.561" v="9" actId="1076"/>
          <ac:spMkLst>
            <pc:docMk/>
            <pc:sldMk cId="1220180701" sldId="303"/>
            <ac:spMk id="3" creationId="{D06EF3FF-D6E5-CF4F-06BA-38A569CBA88D}"/>
          </ac:spMkLst>
        </pc:spChg>
      </pc:sldChg>
    </pc:docChg>
  </pc:docChgLst>
  <pc:docChgLst>
    <pc:chgData name="Samantha Figueroa" userId="S::admin@worlddayofprayer.net::4dac60a2-3009-4181-ae34-395f1da22c1c" providerId="AD" clId="Web-{465C5D10-09FF-2607-FBAB-3861E59A0F4B}"/>
    <pc:docChg chg="addSld delSld modSld">
      <pc:chgData name="Samantha Figueroa" userId="S::admin@worlddayofprayer.net::4dac60a2-3009-4181-ae34-395f1da22c1c" providerId="AD" clId="Web-{465C5D10-09FF-2607-FBAB-3861E59A0F4B}" dt="2024-03-26T23:43:23.031" v="133" actId="1076"/>
      <pc:docMkLst>
        <pc:docMk/>
      </pc:docMkLst>
      <pc:sldChg chg="addSp modSp">
        <pc:chgData name="Samantha Figueroa" userId="S::admin@worlddayofprayer.net::4dac60a2-3009-4181-ae34-395f1da22c1c" providerId="AD" clId="Web-{465C5D10-09FF-2607-FBAB-3861E59A0F4B}" dt="2024-03-26T23:06:20.683" v="75" actId="1076"/>
        <pc:sldMkLst>
          <pc:docMk/>
          <pc:sldMk cId="109857222" sldId="256"/>
        </pc:sldMkLst>
        <pc:spChg chg="mod">
          <ac:chgData name="Samantha Figueroa" userId="S::admin@worlddayofprayer.net::4dac60a2-3009-4181-ae34-395f1da22c1c" providerId="AD" clId="Web-{465C5D10-09FF-2607-FBAB-3861E59A0F4B}" dt="2024-03-26T23:05:55.057" v="7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antha Figueroa" userId="S::admin@worlddayofprayer.net::4dac60a2-3009-4181-ae34-395f1da22c1c" providerId="AD" clId="Web-{465C5D10-09FF-2607-FBAB-3861E59A0F4B}" dt="2024-03-26T23:06:01.057" v="72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amantha Figueroa" userId="S::admin@worlddayofprayer.net::4dac60a2-3009-4181-ae34-395f1da22c1c" providerId="AD" clId="Web-{465C5D10-09FF-2607-FBAB-3861E59A0F4B}" dt="2024-03-26T23:06:07.589" v="73" actId="20577"/>
          <ac:spMkLst>
            <pc:docMk/>
            <pc:sldMk cId="109857222" sldId="256"/>
            <ac:spMk id="7" creationId="{0A39170C-10DC-F590-C8F5-AC6471E3A740}"/>
          </ac:spMkLst>
        </pc:spChg>
        <pc:picChg chg="mod">
          <ac:chgData name="Samantha Figueroa" userId="S::admin@worlddayofprayer.net::4dac60a2-3009-4181-ae34-395f1da22c1c" providerId="AD" clId="Web-{465C5D10-09FF-2607-FBAB-3861E59A0F4B}" dt="2024-03-26T23:04:12.538" v="69" actId="1076"/>
          <ac:picMkLst>
            <pc:docMk/>
            <pc:sldMk cId="109857222" sldId="256"/>
            <ac:picMk id="4" creationId="{7BDE782F-17C4-A85A-2B46-BEB587886B4A}"/>
          </ac:picMkLst>
        </pc:picChg>
        <pc:picChg chg="add mod">
          <ac:chgData name="Samantha Figueroa" userId="S::admin@worlddayofprayer.net::4dac60a2-3009-4181-ae34-395f1da22c1c" providerId="AD" clId="Web-{465C5D10-09FF-2607-FBAB-3861E59A0F4B}" dt="2024-03-26T23:06:20.683" v="75" actId="1076"/>
          <ac:picMkLst>
            <pc:docMk/>
            <pc:sldMk cId="109857222" sldId="256"/>
            <ac:picMk id="5" creationId="{CD122882-14CA-1D46-14B4-17BEDE3EB4F8}"/>
          </ac:picMkLst>
        </pc:picChg>
      </pc:sldChg>
      <pc:sldChg chg="addSp delSp modSp new del">
        <pc:chgData name="Samantha Figueroa" userId="S::admin@worlddayofprayer.net::4dac60a2-3009-4181-ae34-395f1da22c1c" providerId="AD" clId="Web-{465C5D10-09FF-2607-FBAB-3861E59A0F4B}" dt="2024-03-26T23:33:05.921" v="94"/>
        <pc:sldMkLst>
          <pc:docMk/>
          <pc:sldMk cId="3497597062" sldId="257"/>
        </pc:sldMkLst>
        <pc:spChg chg="mod">
          <ac:chgData name="Samantha Figueroa" userId="S::admin@worlddayofprayer.net::4dac60a2-3009-4181-ae34-395f1da22c1c" providerId="AD" clId="Web-{465C5D10-09FF-2607-FBAB-3861E59A0F4B}" dt="2024-03-26T23:08:15.703" v="83" actId="20577"/>
          <ac:spMkLst>
            <pc:docMk/>
            <pc:sldMk cId="3497597062" sldId="257"/>
            <ac:spMk id="2" creationId="{E205E35A-69FD-DE62-A17F-1D91F0F0FB71}"/>
          </ac:spMkLst>
        </pc:spChg>
        <pc:spChg chg="del">
          <ac:chgData name="Samantha Figueroa" userId="S::admin@worlddayofprayer.net::4dac60a2-3009-4181-ae34-395f1da22c1c" providerId="AD" clId="Web-{465C5D10-09FF-2607-FBAB-3861E59A0F4B}" dt="2024-03-26T23:29:55.415" v="84"/>
          <ac:spMkLst>
            <pc:docMk/>
            <pc:sldMk cId="3497597062" sldId="257"/>
            <ac:spMk id="3" creationId="{3DFE91B2-3598-1ABB-A9D4-24C0078DC52D}"/>
          </ac:spMkLst>
        </pc:spChg>
        <pc:picChg chg="add del mod">
          <ac:chgData name="Samantha Figueroa" userId="S::admin@worlddayofprayer.net::4dac60a2-3009-4181-ae34-395f1da22c1c" providerId="AD" clId="Web-{465C5D10-09FF-2607-FBAB-3861E59A0F4B}" dt="2024-03-26T23:32:55.186" v="92"/>
          <ac:picMkLst>
            <pc:docMk/>
            <pc:sldMk cId="3497597062" sldId="257"/>
            <ac:picMk id="4" creationId="{4AB30B03-D2CD-4436-E035-83AAAEA5D7CD}"/>
          </ac:picMkLst>
        </pc:picChg>
      </pc:sldChg>
      <pc:sldChg chg="addSp modSp new">
        <pc:chgData name="Samantha Figueroa" userId="S::admin@worlddayofprayer.net::4dac60a2-3009-4181-ae34-395f1da22c1c" providerId="AD" clId="Web-{465C5D10-09FF-2607-FBAB-3861E59A0F4B}" dt="2024-03-26T23:34:49.689" v="115" actId="20577"/>
        <pc:sldMkLst>
          <pc:docMk/>
          <pc:sldMk cId="1292489162" sldId="258"/>
        </pc:sldMkLst>
        <pc:spChg chg="add mod">
          <ac:chgData name="Samantha Figueroa" userId="S::admin@worlddayofprayer.net::4dac60a2-3009-4181-ae34-395f1da22c1c" providerId="AD" clId="Web-{465C5D10-09FF-2607-FBAB-3861E59A0F4B}" dt="2024-03-26T23:34:49.689" v="115" actId="20577"/>
          <ac:spMkLst>
            <pc:docMk/>
            <pc:sldMk cId="1292489162" sldId="258"/>
            <ac:spMk id="3" creationId="{EB21DC00-81EC-39B2-AEE6-98D0839F0A49}"/>
          </ac:spMkLst>
        </pc:spChg>
        <pc:picChg chg="add mod">
          <ac:chgData name="Samantha Figueroa" userId="S::admin@worlddayofprayer.net::4dac60a2-3009-4181-ae34-395f1da22c1c" providerId="AD" clId="Web-{465C5D10-09FF-2607-FBAB-3861E59A0F4B}" dt="2024-03-26T23:33:02.171" v="93"/>
          <ac:picMkLst>
            <pc:docMk/>
            <pc:sldMk cId="1292489162" sldId="258"/>
            <ac:picMk id="4" creationId="{3A83A776-4D16-C6BF-2F51-79A5442977B6}"/>
          </ac:picMkLst>
        </pc:picChg>
      </pc:sldChg>
      <pc:sldChg chg="addSp modSp new">
        <pc:chgData name="Samantha Figueroa" userId="S::admin@worlddayofprayer.net::4dac60a2-3009-4181-ae34-395f1da22c1c" providerId="AD" clId="Web-{465C5D10-09FF-2607-FBAB-3861E59A0F4B}" dt="2024-03-26T23:34:35.751" v="114" actId="14100"/>
        <pc:sldMkLst>
          <pc:docMk/>
          <pc:sldMk cId="2918006008" sldId="259"/>
        </pc:sldMkLst>
        <pc:picChg chg="add mod modCrop">
          <ac:chgData name="Samantha Figueroa" userId="S::admin@worlddayofprayer.net::4dac60a2-3009-4181-ae34-395f1da22c1c" providerId="AD" clId="Web-{465C5D10-09FF-2607-FBAB-3861E59A0F4B}" dt="2024-03-26T23:34:35.751" v="114" actId="14100"/>
          <ac:picMkLst>
            <pc:docMk/>
            <pc:sldMk cId="2918006008" sldId="259"/>
            <ac:picMk id="2" creationId="{422B4B27-5335-128F-9DF2-08C91E39588B}"/>
          </ac:picMkLst>
        </pc:picChg>
      </pc:sldChg>
      <pc:sldChg chg="addSp modSp new">
        <pc:chgData name="Samantha Figueroa" userId="S::admin@worlddayofprayer.net::4dac60a2-3009-4181-ae34-395f1da22c1c" providerId="AD" clId="Web-{465C5D10-09FF-2607-FBAB-3861E59A0F4B}" dt="2024-03-26T23:41:18.481" v="126" actId="20577"/>
        <pc:sldMkLst>
          <pc:docMk/>
          <pc:sldMk cId="1988748462" sldId="260"/>
        </pc:sldMkLst>
        <pc:spChg chg="add mod">
          <ac:chgData name="Samantha Figueroa" userId="S::admin@worlddayofprayer.net::4dac60a2-3009-4181-ae34-395f1da22c1c" providerId="AD" clId="Web-{465C5D10-09FF-2607-FBAB-3861E59A0F4B}" dt="2024-03-26T23:41:18.481" v="126" actId="20577"/>
          <ac:spMkLst>
            <pc:docMk/>
            <pc:sldMk cId="1988748462" sldId="260"/>
            <ac:spMk id="3" creationId="{BDB938F1-1FAF-7E87-1FC1-62959F0B6528}"/>
          </ac:spMkLst>
        </pc:spChg>
      </pc:sldChg>
      <pc:sldChg chg="addSp modSp new">
        <pc:chgData name="Samantha Figueroa" userId="S::admin@worlddayofprayer.net::4dac60a2-3009-4181-ae34-395f1da22c1c" providerId="AD" clId="Web-{465C5D10-09FF-2607-FBAB-3861E59A0F4B}" dt="2024-03-26T23:41:31.091" v="128" actId="20577"/>
        <pc:sldMkLst>
          <pc:docMk/>
          <pc:sldMk cId="376939859" sldId="261"/>
        </pc:sldMkLst>
        <pc:spChg chg="add mod">
          <ac:chgData name="Samantha Figueroa" userId="S::admin@worlddayofprayer.net::4dac60a2-3009-4181-ae34-395f1da22c1c" providerId="AD" clId="Web-{465C5D10-09FF-2607-FBAB-3861E59A0F4B}" dt="2024-03-26T23:41:31.091" v="128" actId="20577"/>
          <ac:spMkLst>
            <pc:docMk/>
            <pc:sldMk cId="376939859" sldId="261"/>
            <ac:spMk id="3" creationId="{83C4E77D-B131-52AB-C029-83A26AEA4274}"/>
          </ac:spMkLst>
        </pc:spChg>
      </pc:sldChg>
      <pc:sldChg chg="addSp modSp new">
        <pc:chgData name="Samantha Figueroa" userId="S::admin@worlddayofprayer.net::4dac60a2-3009-4181-ae34-395f1da22c1c" providerId="AD" clId="Web-{465C5D10-09FF-2607-FBAB-3861E59A0F4B}" dt="2024-03-26T23:43:23.031" v="133" actId="1076"/>
        <pc:sldMkLst>
          <pc:docMk/>
          <pc:sldMk cId="1824222723" sldId="262"/>
        </pc:sldMkLst>
        <pc:picChg chg="add mod">
          <ac:chgData name="Samantha Figueroa" userId="S::admin@worlddayofprayer.net::4dac60a2-3009-4181-ae34-395f1da22c1c" providerId="AD" clId="Web-{465C5D10-09FF-2607-FBAB-3861E59A0F4B}" dt="2024-03-26T23:43:23.031" v="133" actId="1076"/>
          <ac:picMkLst>
            <pc:docMk/>
            <pc:sldMk cId="1824222723" sldId="262"/>
            <ac:picMk id="2" creationId="{8F69DDD4-99DC-5A44-345F-0206012DD719}"/>
          </ac:picMkLst>
        </pc:picChg>
      </pc:sldChg>
      <pc:sldChg chg="new">
        <pc:chgData name="Samantha Figueroa" userId="S::admin@worlddayofprayer.net::4dac60a2-3009-4181-ae34-395f1da22c1c" providerId="AD" clId="Web-{465C5D10-09FF-2607-FBAB-3861E59A0F4B}" dt="2024-03-26T23:33:10.655" v="99"/>
        <pc:sldMkLst>
          <pc:docMk/>
          <pc:sldMk cId="189943764" sldId="263"/>
        </pc:sldMkLst>
      </pc:sldChg>
      <pc:sldChg chg="new">
        <pc:chgData name="Samantha Figueroa" userId="S::admin@worlddayofprayer.net::4dac60a2-3009-4181-ae34-395f1da22c1c" providerId="AD" clId="Web-{465C5D10-09FF-2607-FBAB-3861E59A0F4B}" dt="2024-03-26T23:33:11.265" v="100"/>
        <pc:sldMkLst>
          <pc:docMk/>
          <pc:sldMk cId="3709198030" sldId="264"/>
        </pc:sldMkLst>
      </pc:sldChg>
      <pc:sldChg chg="new">
        <pc:chgData name="Samantha Figueroa" userId="S::admin@worlddayofprayer.net::4dac60a2-3009-4181-ae34-395f1da22c1c" providerId="AD" clId="Web-{465C5D10-09FF-2607-FBAB-3861E59A0F4B}" dt="2024-03-26T23:33:11.577" v="101"/>
        <pc:sldMkLst>
          <pc:docMk/>
          <pc:sldMk cId="2548930891" sldId="265"/>
        </pc:sldMkLst>
      </pc:sldChg>
      <pc:sldChg chg="new">
        <pc:chgData name="Samantha Figueroa" userId="S::admin@worlddayofprayer.net::4dac60a2-3009-4181-ae34-395f1da22c1c" providerId="AD" clId="Web-{465C5D10-09FF-2607-FBAB-3861E59A0F4B}" dt="2024-03-26T23:33:12.249" v="102"/>
        <pc:sldMkLst>
          <pc:docMk/>
          <pc:sldMk cId="738332079" sldId="266"/>
        </pc:sldMkLst>
      </pc:sldChg>
      <pc:sldChg chg="addSp modSp new">
        <pc:chgData name="Samantha Figueroa" userId="S::admin@worlddayofprayer.net::4dac60a2-3009-4181-ae34-395f1da22c1c" providerId="AD" clId="Web-{465C5D10-09FF-2607-FBAB-3861E59A0F4B}" dt="2024-03-26T23:40:24.511" v="123" actId="1076"/>
        <pc:sldMkLst>
          <pc:docMk/>
          <pc:sldMk cId="3714010407" sldId="267"/>
        </pc:sldMkLst>
        <pc:spChg chg="add mod">
          <ac:chgData name="Samantha Figueroa" userId="S::admin@worlddayofprayer.net::4dac60a2-3009-4181-ae34-395f1da22c1c" providerId="AD" clId="Web-{465C5D10-09FF-2607-FBAB-3861E59A0F4B}" dt="2024-03-26T23:39:51.197" v="118" actId="20577"/>
          <ac:spMkLst>
            <pc:docMk/>
            <pc:sldMk cId="3714010407" sldId="267"/>
            <ac:spMk id="3" creationId="{76F3242E-193C-9A21-C549-7D4B6565D882}"/>
          </ac:spMkLst>
        </pc:spChg>
        <pc:picChg chg="add mod">
          <ac:chgData name="Samantha Figueroa" userId="S::admin@worlddayofprayer.net::4dac60a2-3009-4181-ae34-395f1da22c1c" providerId="AD" clId="Web-{465C5D10-09FF-2607-FBAB-3861E59A0F4B}" dt="2024-03-26T23:40:24.511" v="123" actId="1076"/>
          <ac:picMkLst>
            <pc:docMk/>
            <pc:sldMk cId="3714010407" sldId="267"/>
            <ac:picMk id="4" creationId="{85128C70-EC89-72C3-D432-F03F39500C73}"/>
          </ac:picMkLst>
        </pc:picChg>
      </pc:sldChg>
    </pc:docChg>
  </pc:docChgLst>
  <pc:docChgLst>
    <pc:chgData name="Samantha Figueroa" userId="S::admin@worlddayofprayer.net::4dac60a2-3009-4181-ae34-395f1da22c1c" providerId="AD" clId="Web-{D086B6C9-597C-A24C-33BD-BEE0425CAB09}"/>
    <pc:docChg chg="addSld modSld">
      <pc:chgData name="Samantha Figueroa" userId="S::admin@worlddayofprayer.net::4dac60a2-3009-4181-ae34-395f1da22c1c" providerId="AD" clId="Web-{D086B6C9-597C-A24C-33BD-BEE0425CAB09}" dt="2024-05-20T23:29:20.640" v="63" actId="20577"/>
      <pc:docMkLst>
        <pc:docMk/>
      </pc:docMkLst>
      <pc:sldChg chg="addSp delSp modSp mod setBg">
        <pc:chgData name="Samantha Figueroa" userId="S::admin@worlddayofprayer.net::4dac60a2-3009-4181-ae34-395f1da22c1c" providerId="AD" clId="Web-{D086B6C9-597C-A24C-33BD-BEE0425CAB09}" dt="2024-05-20T23:29:20.640" v="63" actId="20577"/>
        <pc:sldMkLst>
          <pc:docMk/>
          <pc:sldMk cId="3845668894" sldId="278"/>
        </pc:sldMkLst>
        <pc:spChg chg="del">
          <ac:chgData name="Samantha Figueroa" userId="S::admin@worlddayofprayer.net::4dac60a2-3009-4181-ae34-395f1da22c1c" providerId="AD" clId="Web-{D086B6C9-597C-A24C-33BD-BEE0425CAB09}" dt="2024-05-20T23:20:47.480" v="31"/>
          <ac:spMkLst>
            <pc:docMk/>
            <pc:sldMk cId="3845668894" sldId="278"/>
            <ac:spMk id="3" creationId="{BF65B557-DB5D-FB5C-6AA6-4B03F903D446}"/>
          </ac:spMkLst>
        </pc:spChg>
        <pc:spChg chg="add mod">
          <ac:chgData name="Samantha Figueroa" userId="S::admin@worlddayofprayer.net::4dac60a2-3009-4181-ae34-395f1da22c1c" providerId="AD" clId="Web-{D086B6C9-597C-A24C-33BD-BEE0425CAB09}" dt="2024-05-20T23:27:53.606" v="48" actId="14100"/>
          <ac:spMkLst>
            <pc:docMk/>
            <pc:sldMk cId="3845668894" sldId="278"/>
            <ac:spMk id="7" creationId="{D08ADA28-FF6A-7F7A-CE07-3D7F25567F2B}"/>
          </ac:spMkLst>
        </pc:spChg>
        <pc:spChg chg="add del">
          <ac:chgData name="Samantha Figueroa" userId="S::admin@worlddayofprayer.net::4dac60a2-3009-4181-ae34-395f1da22c1c" providerId="AD" clId="Web-{D086B6C9-597C-A24C-33BD-BEE0425CAB09}" dt="2024-05-20T23:27:38.652" v="42"/>
          <ac:spMkLst>
            <pc:docMk/>
            <pc:sldMk cId="3845668894" sldId="278"/>
            <ac:spMk id="9" creationId="{322ECF32-CC2B-DCE4-BE53-EA55F5B6B9C8}"/>
          </ac:spMkLst>
        </pc:spChg>
        <pc:spChg chg="add mod">
          <ac:chgData name="Samantha Figueroa" userId="S::admin@worlddayofprayer.net::4dac60a2-3009-4181-ae34-395f1da22c1c" providerId="AD" clId="Web-{D086B6C9-597C-A24C-33BD-BEE0425CAB09}" dt="2024-05-20T23:29:20.640" v="63" actId="20577"/>
          <ac:spMkLst>
            <pc:docMk/>
            <pc:sldMk cId="3845668894" sldId="278"/>
            <ac:spMk id="11" creationId="{8D9C64C7-D2A4-34C0-B506-B4E3681AD187}"/>
          </ac:spMkLst>
        </pc:spChg>
        <pc:spChg chg="add">
          <ac:chgData name="Samantha Figueroa" userId="S::admin@worlddayofprayer.net::4dac60a2-3009-4181-ae34-395f1da22c1c" providerId="AD" clId="Web-{D086B6C9-597C-A24C-33BD-BEE0425CAB09}" dt="2024-05-20T23:27:15.683" v="40"/>
          <ac:spMkLst>
            <pc:docMk/>
            <pc:sldMk cId="3845668894" sldId="278"/>
            <ac:spMk id="12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D086B6C9-597C-A24C-33BD-BEE0425CAB09}" dt="2024-05-20T23:27:15.683" v="40"/>
          <ac:spMkLst>
            <pc:docMk/>
            <pc:sldMk cId="3845668894" sldId="278"/>
            <ac:spMk id="14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D086B6C9-597C-A24C-33BD-BEE0425CAB09}" dt="2024-05-20T23:27:15.683" v="40"/>
          <ac:spMkLst>
            <pc:docMk/>
            <pc:sldMk cId="3845668894" sldId="278"/>
            <ac:spMk id="16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D086B6C9-597C-A24C-33BD-BEE0425CAB09}" dt="2024-05-20T23:27:15.683" v="40"/>
          <ac:spMkLst>
            <pc:docMk/>
            <pc:sldMk cId="3845668894" sldId="278"/>
            <ac:spMk id="18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D086B6C9-597C-A24C-33BD-BEE0425CAB09}" dt="2024-05-20T23:27:15.683" v="40"/>
          <ac:spMkLst>
            <pc:docMk/>
            <pc:sldMk cId="3845668894" sldId="278"/>
            <ac:spMk id="20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D086B6C9-597C-A24C-33BD-BEE0425CAB09}" dt="2024-05-20T23:27:15.683" v="40"/>
          <ac:spMkLst>
            <pc:docMk/>
            <pc:sldMk cId="3845668894" sldId="278"/>
            <ac:spMk id="22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D086B6C9-597C-A24C-33BD-BEE0425CAB09}" dt="2024-05-20T23:27:15.683" v="40"/>
          <ac:spMkLst>
            <pc:docMk/>
            <pc:sldMk cId="3845668894" sldId="278"/>
            <ac:spMk id="24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D086B6C9-597C-A24C-33BD-BEE0425CAB09}" dt="2024-05-20T23:27:15.683" v="40"/>
          <ac:spMkLst>
            <pc:docMk/>
            <pc:sldMk cId="3845668894" sldId="278"/>
            <ac:spMk id="26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D086B6C9-597C-A24C-33BD-BEE0425CAB09}" dt="2024-05-20T23:27:15.683" v="40"/>
          <ac:spMkLst>
            <pc:docMk/>
            <pc:sldMk cId="3845668894" sldId="278"/>
            <ac:spMk id="28" creationId="{E217F32C-75AA-4B97-ADFB-5E2C3C7ECBCF}"/>
          </ac:spMkLst>
        </pc:spChg>
        <pc:spChg chg="add">
          <ac:chgData name="Samantha Figueroa" userId="S::admin@worlddayofprayer.net::4dac60a2-3009-4181-ae34-395f1da22c1c" providerId="AD" clId="Web-{D086B6C9-597C-A24C-33BD-BEE0425CAB09}" dt="2024-05-20T23:27:15.683" v="40"/>
          <ac:spMkLst>
            <pc:docMk/>
            <pc:sldMk cId="3845668894" sldId="278"/>
            <ac:spMk id="30" creationId="{4D76AAEA-AF3A-4616-9F99-E9AA131A51F5}"/>
          </ac:spMkLst>
        </pc:spChg>
        <pc:picChg chg="add mod">
          <ac:chgData name="Samantha Figueroa" userId="S::admin@worlddayofprayer.net::4dac60a2-3009-4181-ae34-395f1da22c1c" providerId="AD" clId="Web-{D086B6C9-597C-A24C-33BD-BEE0425CAB09}" dt="2024-05-20T23:27:15.683" v="40"/>
          <ac:picMkLst>
            <pc:docMk/>
            <pc:sldMk cId="3845668894" sldId="278"/>
            <ac:picMk id="2" creationId="{63E28BF7-0FCF-50F5-B9AA-FA8AEAC684CE}"/>
          </ac:picMkLst>
        </pc:picChg>
        <pc:picChg chg="add del">
          <ac:chgData name="Samantha Figueroa" userId="S::admin@worlddayofprayer.net::4dac60a2-3009-4181-ae34-395f1da22c1c" providerId="AD" clId="Web-{D086B6C9-597C-A24C-33BD-BEE0425CAB09}" dt="2024-05-20T23:26:47.775" v="34"/>
          <ac:picMkLst>
            <pc:docMk/>
            <pc:sldMk cId="3845668894" sldId="278"/>
            <ac:picMk id="5" creationId="{4901086F-DDBC-A4D3-D279-FDDD28526B32}"/>
          </ac:picMkLst>
        </pc:picChg>
      </pc:sldChg>
      <pc:sldChg chg="addSp delSp modSp new mod setBg">
        <pc:chgData name="Samantha Figueroa" userId="S::admin@worlddayofprayer.net::4dac60a2-3009-4181-ae34-395f1da22c1c" providerId="AD" clId="Web-{D086B6C9-597C-A24C-33BD-BEE0425CAB09}" dt="2024-05-20T23:20:00.525" v="30" actId="1076"/>
        <pc:sldMkLst>
          <pc:docMk/>
          <pc:sldMk cId="2800914874" sldId="304"/>
        </pc:sldMkLst>
        <pc:spChg chg="add mod">
          <ac:chgData name="Samantha Figueroa" userId="S::admin@worlddayofprayer.net::4dac60a2-3009-4181-ae34-395f1da22c1c" providerId="AD" clId="Web-{D086B6C9-597C-A24C-33BD-BEE0425CAB09}" dt="2024-05-20T23:20:00.525" v="30" actId="1076"/>
          <ac:spMkLst>
            <pc:docMk/>
            <pc:sldMk cId="2800914874" sldId="304"/>
            <ac:spMk id="4" creationId="{A4E4B2CD-CD72-66AA-D530-36E350B2D3A3}"/>
          </ac:spMkLst>
        </pc:spChg>
        <pc:spChg chg="add mod ord">
          <ac:chgData name="Samantha Figueroa" userId="S::admin@worlddayofprayer.net::4dac60a2-3009-4181-ae34-395f1da22c1c" providerId="AD" clId="Web-{D086B6C9-597C-A24C-33BD-BEE0425CAB09}" dt="2024-05-20T23:19:57.416" v="29" actId="20577"/>
          <ac:spMkLst>
            <pc:docMk/>
            <pc:sldMk cId="2800914874" sldId="304"/>
            <ac:spMk id="6" creationId="{68002556-8F2B-81CD-2D99-6C64B2EC71E9}"/>
          </ac:spMkLst>
        </pc:spChg>
        <pc:spChg chg="add">
          <ac:chgData name="Samantha Figueroa" userId="S::admin@worlddayofprayer.net::4dac60a2-3009-4181-ae34-395f1da22c1c" providerId="AD" clId="Web-{D086B6C9-597C-A24C-33BD-BEE0425CAB09}" dt="2024-05-20T23:15:21.234" v="2"/>
          <ac:spMkLst>
            <pc:docMk/>
            <pc:sldMk cId="2800914874" sldId="304"/>
            <ac:spMk id="7" creationId="{8950AD4C-6AF3-49F8-94E1-DBCAFB39478B}"/>
          </ac:spMkLst>
        </pc:spChg>
        <pc:spChg chg="add del">
          <ac:chgData name="Samantha Figueroa" userId="S::admin@worlddayofprayer.net::4dac60a2-3009-4181-ae34-395f1da22c1c" providerId="AD" clId="Web-{D086B6C9-597C-A24C-33BD-BEE0425CAB09}" dt="2024-05-20T23:19:19.914" v="15"/>
          <ac:spMkLst>
            <pc:docMk/>
            <pc:sldMk cId="2800914874" sldId="304"/>
            <ac:spMk id="9" creationId="{D5F9BAD8-F599-17A1-EB00-587EEEFE6177}"/>
          </ac:spMkLst>
        </pc:spChg>
        <pc:picChg chg="add mod">
          <ac:chgData name="Samantha Figueroa" userId="S::admin@worlddayofprayer.net::4dac60a2-3009-4181-ae34-395f1da22c1c" providerId="AD" clId="Web-{D086B6C9-597C-A24C-33BD-BEE0425CAB09}" dt="2024-05-20T23:15:21.234" v="2"/>
          <ac:picMkLst>
            <pc:docMk/>
            <pc:sldMk cId="2800914874" sldId="304"/>
            <ac:picMk id="2" creationId="{D0B1CA85-0B5D-39F9-7391-8D4FA82254AC}"/>
          </ac:picMkLst>
        </pc:picChg>
      </pc:sldChg>
    </pc:docChg>
  </pc:docChgLst>
  <pc:docChgLst>
    <pc:chgData name="Samantha Figueroa" userId="S::admin@worlddayofprayer.net::4dac60a2-3009-4181-ae34-395f1da22c1c" providerId="AD" clId="Web-{D27C23D6-3264-85DF-59DD-3CD159CE83E3}"/>
    <pc:docChg chg="addSld delSld modSld">
      <pc:chgData name="Samantha Figueroa" userId="S::admin@worlddayofprayer.net::4dac60a2-3009-4181-ae34-395f1da22c1c" providerId="AD" clId="Web-{D27C23D6-3264-85DF-59DD-3CD159CE83E3}" dt="2024-04-18T03:59:23.168" v="274"/>
      <pc:docMkLst>
        <pc:docMk/>
      </pc:docMkLst>
      <pc:sldChg chg="addSp delSp modSp">
        <pc:chgData name="Samantha Figueroa" userId="S::admin@worlddayofprayer.net::4dac60a2-3009-4181-ae34-395f1da22c1c" providerId="AD" clId="Web-{D27C23D6-3264-85DF-59DD-3CD159CE83E3}" dt="2024-04-18T03:01:11.956" v="84" actId="20577"/>
        <pc:sldMkLst>
          <pc:docMk/>
          <pc:sldMk cId="1988748462" sldId="260"/>
        </pc:sldMkLst>
        <pc:spChg chg="add mod">
          <ac:chgData name="Samantha Figueroa" userId="S::admin@worlddayofprayer.net::4dac60a2-3009-4181-ae34-395f1da22c1c" providerId="AD" clId="Web-{D27C23D6-3264-85DF-59DD-3CD159CE83E3}" dt="2024-04-18T03:01:11.956" v="84" actId="20577"/>
          <ac:spMkLst>
            <pc:docMk/>
            <pc:sldMk cId="1988748462" sldId="260"/>
            <ac:spMk id="3" creationId="{8ECAC4B4-50D9-D640-23D8-52A46248C706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0:28.219" v="0"/>
          <ac:spMkLst>
            <pc:docMk/>
            <pc:sldMk cId="1988748462" sldId="260"/>
            <ac:spMk id="9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0:28.219" v="0"/>
          <ac:spMkLst>
            <pc:docMk/>
            <pc:sldMk cId="1988748462" sldId="260"/>
            <ac:spMk id="14" creationId="{8950AD4C-6AF3-49F8-94E1-DBCAFB39478B}"/>
          </ac:spMkLst>
        </pc:spChg>
        <pc:picChg chg="mod">
          <ac:chgData name="Samantha Figueroa" userId="S::admin@worlddayofprayer.net::4dac60a2-3009-4181-ae34-395f1da22c1c" providerId="AD" clId="Web-{D27C23D6-3264-85DF-59DD-3CD159CE83E3}" dt="2024-04-18T02:50:28.219" v="0"/>
          <ac:picMkLst>
            <pc:docMk/>
            <pc:sldMk cId="1988748462" sldId="260"/>
            <ac:picMk id="2" creationId="{F77A9CE0-8D73-D94D-731B-99679449F532}"/>
          </ac:picMkLst>
        </pc:picChg>
        <pc:picChg chg="mod ord">
          <ac:chgData name="Samantha Figueroa" userId="S::admin@worlddayofprayer.net::4dac60a2-3009-4181-ae34-395f1da22c1c" providerId="AD" clId="Web-{D27C23D6-3264-85DF-59DD-3CD159CE83E3}" dt="2024-04-18T02:50:28.219" v="0"/>
          <ac:picMkLst>
            <pc:docMk/>
            <pc:sldMk cId="1988748462" sldId="260"/>
            <ac:picMk id="4" creationId="{820DEC21-0E32-D41E-7F3F-E9BF46D00B9E}"/>
          </ac:picMkLst>
        </pc:picChg>
      </pc:sldChg>
      <pc:sldChg chg="addSp modSp">
        <pc:chgData name="Samantha Figueroa" userId="S::admin@worlddayofprayer.net::4dac60a2-3009-4181-ae34-395f1da22c1c" providerId="AD" clId="Web-{D27C23D6-3264-85DF-59DD-3CD159CE83E3}" dt="2024-04-18T03:02:49.599" v="104" actId="1076"/>
        <pc:sldMkLst>
          <pc:docMk/>
          <pc:sldMk cId="376939859" sldId="261"/>
        </pc:sldMkLst>
        <pc:spChg chg="add mod">
          <ac:chgData name="Samantha Figueroa" userId="S::admin@worlddayofprayer.net::4dac60a2-3009-4181-ae34-395f1da22c1c" providerId="AD" clId="Web-{D27C23D6-3264-85DF-59DD-3CD159CE83E3}" dt="2024-04-18T03:02:49.599" v="104" actId="1076"/>
          <ac:spMkLst>
            <pc:docMk/>
            <pc:sldMk cId="376939859" sldId="261"/>
            <ac:spMk id="4" creationId="{E090B795-F9AC-8771-5F1A-C4A38488315F}"/>
          </ac:spMkLst>
        </pc:spChg>
      </pc:sldChg>
      <pc:sldChg chg="addSp delSp modSp">
        <pc:chgData name="Samantha Figueroa" userId="S::admin@worlddayofprayer.net::4dac60a2-3009-4181-ae34-395f1da22c1c" providerId="AD" clId="Web-{D27C23D6-3264-85DF-59DD-3CD159CE83E3}" dt="2024-04-18T03:06:20.121" v="114" actId="1076"/>
        <pc:sldMkLst>
          <pc:docMk/>
          <pc:sldMk cId="1824222723" sldId="262"/>
        </pc:sldMkLst>
        <pc:spChg chg="add mod">
          <ac:chgData name="Samantha Figueroa" userId="S::admin@worlddayofprayer.net::4dac60a2-3009-4181-ae34-395f1da22c1c" providerId="AD" clId="Web-{D27C23D6-3264-85DF-59DD-3CD159CE83E3}" dt="2024-04-18T03:06:20.121" v="114" actId="1076"/>
          <ac:spMkLst>
            <pc:docMk/>
            <pc:sldMk cId="1824222723" sldId="262"/>
            <ac:spMk id="4" creationId="{B7AED54F-DBF5-9C60-E5CB-F024B213B4F6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6:03.275" v="49"/>
          <ac:spMkLst>
            <pc:docMk/>
            <pc:sldMk cId="1824222723" sldId="262"/>
            <ac:spMk id="10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6:03.275" v="49"/>
          <ac:spMkLst>
            <pc:docMk/>
            <pc:sldMk cId="1824222723" sldId="262"/>
            <ac:spMk id="15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6:03.275" v="49"/>
          <ac:spMkLst>
            <pc:docMk/>
            <pc:sldMk cId="1824222723" sldId="262"/>
            <ac:spMk id="17" creationId="{35AB8F98-27E9-490A-9FFC-6FB07CEAB279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6:03.275" v="49"/>
          <ac:spMkLst>
            <pc:docMk/>
            <pc:sldMk cId="1824222723" sldId="262"/>
            <ac:spMk id="19" creationId="{CBB673AF-CE4B-46CB-AF61-47A2F6B51B04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6:03.275" v="49"/>
          <ac:spMkLst>
            <pc:docMk/>
            <pc:sldMk cId="1824222723" sldId="262"/>
            <ac:spMk id="21" creationId="{BB244C92-C225-4ED6-9477-FE38CFE28198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6:03.275" v="49"/>
          <ac:spMkLst>
            <pc:docMk/>
            <pc:sldMk cId="1824222723" sldId="262"/>
            <ac:spMk id="23" creationId="{D3B79606-5986-49BA-9D40-A0FD94094DE9}"/>
          </ac:spMkLst>
        </pc:spChg>
        <pc:picChg chg="del">
          <ac:chgData name="Samantha Figueroa" userId="S::admin@worlddayofprayer.net::4dac60a2-3009-4181-ae34-395f1da22c1c" providerId="AD" clId="Web-{D27C23D6-3264-85DF-59DD-3CD159CE83E3}" dt="2024-04-18T02:55:50.572" v="48"/>
          <ac:picMkLst>
            <pc:docMk/>
            <pc:sldMk cId="1824222723" sldId="262"/>
            <ac:picMk id="2" creationId="{8F69DDD4-99DC-5A44-345F-0206012DD719}"/>
          </ac:picMkLst>
        </pc:picChg>
        <pc:picChg chg="mod">
          <ac:chgData name="Samantha Figueroa" userId="S::admin@worlddayofprayer.net::4dac60a2-3009-4181-ae34-395f1da22c1c" providerId="AD" clId="Web-{D27C23D6-3264-85DF-59DD-3CD159CE83E3}" dt="2024-04-18T02:56:03.275" v="49"/>
          <ac:picMkLst>
            <pc:docMk/>
            <pc:sldMk cId="1824222723" sldId="262"/>
            <ac:picMk id="3" creationId="{67A41184-F72E-527E-E0ED-370A2D748FF6}"/>
          </ac:picMkLst>
        </pc:picChg>
      </pc:sldChg>
      <pc:sldChg chg="addSp delSp modSp">
        <pc:chgData name="Samantha Figueroa" userId="S::admin@worlddayofprayer.net::4dac60a2-3009-4181-ae34-395f1da22c1c" providerId="AD" clId="Web-{D27C23D6-3264-85DF-59DD-3CD159CE83E3}" dt="2024-04-18T02:57:04.824" v="54"/>
        <pc:sldMkLst>
          <pc:docMk/>
          <pc:sldMk cId="189943764" sldId="263"/>
        </pc:sldMkLst>
        <pc:spChg chg="mod ord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3" creationId="{5F83DDB3-E10D-7D44-0863-5E16653117E6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9" creationId="{9B0F7D69-D93C-4C38-A23D-76E000D691CD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11" creationId="{8CD419D4-EA9D-42D9-BF62-B07F0B7B672B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13" creationId="{1C6FEC9B-9608-4181-A9E5-A1B80E72021C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15" creationId="{AB1564ED-F26F-451D-97D6-A6EC3E83FD55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17" creationId="{0CA184B6-3482-4F43-87F0-BC765DCFD8A8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19" creationId="{6C869923-8380-4244-9548-802C330638A0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21" creationId="{C06255F2-BC67-4DDE-B34E-AC4BA21838CC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23" creationId="{55169443-FCCD-4C0A-8C69-18CD3FA0968D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25" creationId="{F3E416D2-D994-4F7A-8F62-B28B11BEBA65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27" creationId="{746D3498-BB0C-4BBC-957B-FC6466C8043A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29" creationId="{7539A79B-DFBA-4781-B0DE-4044B072261B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31" creationId="{3D8EFB43-661E-4B15-BA65-39CC17EF7192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36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38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40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42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44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46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48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50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52" creationId="{AC8EEB0F-BA72-49AC-956F-331B60FDE79E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54" creationId="{8CC700D5-9809-43F4-89D5-7DBBCB0DCC10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56" creationId="{C7163242-6303-46DC-BAC1-2A204F061321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7:04.824" v="54"/>
          <ac:spMkLst>
            <pc:docMk/>
            <pc:sldMk cId="189943764" sldId="263"/>
            <ac:spMk id="58" creationId="{805C4C40-D70E-4C4F-B228-98A0A6132603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2:57:04.824" v="54"/>
          <ac:picMkLst>
            <pc:docMk/>
            <pc:sldMk cId="189943764" sldId="263"/>
            <ac:picMk id="2" creationId="{D8AD5926-CD49-AD44-C747-F14EB62C71FA}"/>
          </ac:picMkLst>
        </pc:picChg>
        <pc:picChg chg="del">
          <ac:chgData name="Samantha Figueroa" userId="S::admin@worlddayofprayer.net::4dac60a2-3009-4181-ae34-395f1da22c1c" providerId="AD" clId="Web-{D27C23D6-3264-85DF-59DD-3CD159CE83E3}" dt="2024-04-18T02:56:24.526" v="50"/>
          <ac:picMkLst>
            <pc:docMk/>
            <pc:sldMk cId="189943764" sldId="263"/>
            <ac:picMk id="4" creationId="{B7CEC790-961B-D90F-2177-8DFE3B700051}"/>
          </ac:picMkLst>
        </pc:picChg>
      </pc:sldChg>
      <pc:sldChg chg="addSp delSp modSp">
        <pc:chgData name="Samantha Figueroa" userId="S::admin@worlddayofprayer.net::4dac60a2-3009-4181-ae34-395f1da22c1c" providerId="AD" clId="Web-{D27C23D6-3264-85DF-59DD-3CD159CE83E3}" dt="2024-04-18T03:00:57.112" v="81" actId="1076"/>
        <pc:sldMkLst>
          <pc:docMk/>
          <pc:sldMk cId="3709198030" sldId="264"/>
        </pc:sldMkLst>
        <pc:spChg chg="add mod">
          <ac:chgData name="Samantha Figueroa" userId="S::admin@worlddayofprayer.net::4dac60a2-3009-4181-ae34-395f1da22c1c" providerId="AD" clId="Web-{D27C23D6-3264-85DF-59DD-3CD159CE83E3}" dt="2024-04-18T03:00:57.112" v="81" actId="1076"/>
          <ac:spMkLst>
            <pc:docMk/>
            <pc:sldMk cId="3709198030" sldId="264"/>
            <ac:spMk id="6" creationId="{DCA04D19-F47A-443D-C4F2-4A87AC718865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2:58:36.780" v="57"/>
          <ac:spMkLst>
            <pc:docMk/>
            <pc:sldMk cId="3709198030" sldId="264"/>
            <ac:spMk id="8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8:36.780" v="57"/>
          <ac:spMkLst>
            <pc:docMk/>
            <pc:sldMk cId="3709198030" sldId="264"/>
            <ac:spMk id="13" creationId="{8950AD4C-6AF3-49F8-94E1-DBCAFB39478B}"/>
          </ac:spMkLst>
        </pc:spChg>
        <pc:picChg chg="del">
          <ac:chgData name="Samantha Figueroa" userId="S::admin@worlddayofprayer.net::4dac60a2-3009-4181-ae34-395f1da22c1c" providerId="AD" clId="Web-{D27C23D6-3264-85DF-59DD-3CD159CE83E3}" dt="2024-04-18T02:56:34.042" v="51"/>
          <ac:picMkLst>
            <pc:docMk/>
            <pc:sldMk cId="3709198030" sldId="264"/>
            <ac:picMk id="2" creationId="{8E688927-0B22-B917-2D5A-A768669B613C}"/>
          </ac:picMkLst>
        </pc:picChg>
        <pc:picChg chg="del">
          <ac:chgData name="Samantha Figueroa" userId="S::admin@worlddayofprayer.net::4dac60a2-3009-4181-ae34-395f1da22c1c" providerId="AD" clId="Web-{D27C23D6-3264-85DF-59DD-3CD159CE83E3}" dt="2024-04-18T02:56:35.526" v="52"/>
          <ac:picMkLst>
            <pc:docMk/>
            <pc:sldMk cId="3709198030" sldId="264"/>
            <ac:picMk id="3" creationId="{8FD94A17-88E9-8D9F-20D3-568DC61354E7}"/>
          </ac:picMkLst>
        </pc:picChg>
        <pc:picChg chg="add mod ord">
          <ac:chgData name="Samantha Figueroa" userId="S::admin@worlddayofprayer.net::4dac60a2-3009-4181-ae34-395f1da22c1c" providerId="AD" clId="Web-{D27C23D6-3264-85DF-59DD-3CD159CE83E3}" dt="2024-04-18T02:58:36.780" v="57"/>
          <ac:picMkLst>
            <pc:docMk/>
            <pc:sldMk cId="3709198030" sldId="264"/>
            <ac:picMk id="4" creationId="{EF05D5E7-C0A0-0047-780B-6743F7567C64}"/>
          </ac:picMkLst>
        </pc:picChg>
        <pc:picChg chg="add mod">
          <ac:chgData name="Samantha Figueroa" userId="S::admin@worlddayofprayer.net::4dac60a2-3009-4181-ae34-395f1da22c1c" providerId="AD" clId="Web-{D27C23D6-3264-85DF-59DD-3CD159CE83E3}" dt="2024-04-18T02:58:36.780" v="57"/>
          <ac:picMkLst>
            <pc:docMk/>
            <pc:sldMk cId="3709198030" sldId="264"/>
            <ac:picMk id="5" creationId="{DDA67F01-BBA3-EE76-8664-12582E117969}"/>
          </ac:picMkLst>
        </pc:picChg>
      </pc:sldChg>
      <pc:sldChg chg="addSp modSp">
        <pc:chgData name="Samantha Figueroa" userId="S::admin@worlddayofprayer.net::4dac60a2-3009-4181-ae34-395f1da22c1c" providerId="AD" clId="Web-{D27C23D6-3264-85DF-59DD-3CD159CE83E3}" dt="2024-04-18T03:07:57.608" v="125" actId="1076"/>
        <pc:sldMkLst>
          <pc:docMk/>
          <pc:sldMk cId="2548930891" sldId="265"/>
        </pc:sldMkLst>
        <pc:spChg chg="add mod">
          <ac:chgData name="Samantha Figueroa" userId="S::admin@worlddayofprayer.net::4dac60a2-3009-4181-ae34-395f1da22c1c" providerId="AD" clId="Web-{D27C23D6-3264-85DF-59DD-3CD159CE83E3}" dt="2024-04-18T03:07:44.389" v="123" actId="20577"/>
          <ac:spMkLst>
            <pc:docMk/>
            <pc:sldMk cId="2548930891" sldId="265"/>
            <ac:spMk id="4" creationId="{42B518D8-6AFE-4F0A-5930-1C4C59C69E13}"/>
          </ac:spMkLst>
        </pc:spChg>
        <pc:spChg chg="add mod">
          <ac:chgData name="Samantha Figueroa" userId="S::admin@worlddayofprayer.net::4dac60a2-3009-4181-ae34-395f1da22c1c" providerId="AD" clId="Web-{D27C23D6-3264-85DF-59DD-3CD159CE83E3}" dt="2024-04-18T03:07:57.608" v="125" actId="1076"/>
          <ac:spMkLst>
            <pc:docMk/>
            <pc:sldMk cId="2548930891" sldId="265"/>
            <ac:spMk id="5" creationId="{6D303FFF-35A7-CFEE-9341-9F1E832888C8}"/>
          </ac:spMkLst>
        </pc:spChg>
      </pc:sldChg>
      <pc:sldChg chg="modSp">
        <pc:chgData name="Samantha Figueroa" userId="S::admin@worlddayofprayer.net::4dac60a2-3009-4181-ae34-395f1da22c1c" providerId="AD" clId="Web-{D27C23D6-3264-85DF-59DD-3CD159CE83E3}" dt="2024-04-18T03:01:57.598" v="95" actId="1076"/>
        <pc:sldMkLst>
          <pc:docMk/>
          <pc:sldMk cId="3714010407" sldId="267"/>
        </pc:sldMkLst>
        <pc:spChg chg="mod">
          <ac:chgData name="Samantha Figueroa" userId="S::admin@worlddayofprayer.net::4dac60a2-3009-4181-ae34-395f1da22c1c" providerId="AD" clId="Web-{D27C23D6-3264-85DF-59DD-3CD159CE83E3}" dt="2024-04-18T03:01:57.598" v="95" actId="1076"/>
          <ac:spMkLst>
            <pc:docMk/>
            <pc:sldMk cId="3714010407" sldId="267"/>
            <ac:spMk id="2" creationId="{24A15771-7E8D-9022-E96A-3A4A9926727C}"/>
          </ac:spMkLst>
        </pc:spChg>
      </pc:sldChg>
      <pc:sldChg chg="addSp delSp modSp">
        <pc:chgData name="Samantha Figueroa" userId="S::admin@worlddayofprayer.net::4dac60a2-3009-4181-ae34-395f1da22c1c" providerId="AD" clId="Web-{D27C23D6-3264-85DF-59DD-3CD159CE83E3}" dt="2024-04-18T03:19:55.691" v="138" actId="1076"/>
        <pc:sldMkLst>
          <pc:docMk/>
          <pc:sldMk cId="3321153984" sldId="269"/>
        </pc:sldMkLst>
        <pc:spChg chg="mod ord">
          <ac:chgData name="Samantha Figueroa" userId="S::admin@worlddayofprayer.net::4dac60a2-3009-4181-ae34-395f1da22c1c" providerId="AD" clId="Web-{D27C23D6-3264-85DF-59DD-3CD159CE83E3}" dt="2024-04-18T03:19:55.691" v="138" actId="1076"/>
          <ac:spMkLst>
            <pc:docMk/>
            <pc:sldMk cId="3321153984" sldId="269"/>
            <ac:spMk id="3" creationId="{A012FE1D-279E-05E4-0F35-694472D7FC75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10" creationId="{9B0F7D69-D93C-4C38-A23D-76E000D691CD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12" creationId="{8CD419D4-EA9D-42D9-BF62-B07F0B7B672B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14" creationId="{1C6FEC9B-9608-4181-A9E5-A1B80E72021C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16" creationId="{AB1564ED-F26F-451D-97D6-A6EC3E83FD55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18" creationId="{0CA184B6-3482-4F43-87F0-BC765DCFD8A8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20" creationId="{6C869923-8380-4244-9548-802C330638A0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22" creationId="{C06255F2-BC67-4DDE-B34E-AC4BA21838CC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24" creationId="{55169443-FCCD-4C0A-8C69-18CD3FA0968D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26" creationId="{0DBF1ABE-8590-450D-BB49-BDDCCF3EEA9E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28" creationId="{96CB0275-66F1-4491-93B8-121D0C7176BF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30" creationId="{18D32C3D-8F76-4E99-BE56-0836CC38CC84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32" creationId="{70766076-46F5-42D5-A773-2B3BEF2B8B74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37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39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41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43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45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47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49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51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9:43.722" v="136"/>
          <ac:spMkLst>
            <pc:docMk/>
            <pc:sldMk cId="3321153984" sldId="269"/>
            <ac:spMk id="53" creationId="{AC8EEB0F-BA72-49AC-956F-331B60FDE79E}"/>
          </ac:spMkLst>
        </pc:spChg>
        <pc:grpChg chg="add">
          <ac:chgData name="Samantha Figueroa" userId="S::admin@worlddayofprayer.net::4dac60a2-3009-4181-ae34-395f1da22c1c" providerId="AD" clId="Web-{D27C23D6-3264-85DF-59DD-3CD159CE83E3}" dt="2024-04-18T03:19:43.722" v="136"/>
          <ac:grpSpMkLst>
            <pc:docMk/>
            <pc:sldMk cId="3321153984" sldId="269"/>
            <ac:grpSpMk id="55" creationId="{B331CCB1-0D68-44E3-B5A2-C3301B351CC9}"/>
          </ac:grpSpMkLst>
        </pc:grpChg>
        <pc:picChg chg="add mod">
          <ac:chgData name="Samantha Figueroa" userId="S::admin@worlddayofprayer.net::4dac60a2-3009-4181-ae34-395f1da22c1c" providerId="AD" clId="Web-{D27C23D6-3264-85DF-59DD-3CD159CE83E3}" dt="2024-04-18T03:19:43.722" v="136"/>
          <ac:picMkLst>
            <pc:docMk/>
            <pc:sldMk cId="3321153984" sldId="269"/>
            <ac:picMk id="2" creationId="{7B3E88E5-A599-4B4D-2CE8-24E43278398F}"/>
          </ac:picMkLst>
        </pc:picChg>
        <pc:picChg chg="del">
          <ac:chgData name="Samantha Figueroa" userId="S::admin@worlddayofprayer.net::4dac60a2-3009-4181-ae34-395f1da22c1c" providerId="AD" clId="Web-{D27C23D6-3264-85DF-59DD-3CD159CE83E3}" dt="2024-04-18T03:18:06.891" v="134"/>
          <ac:picMkLst>
            <pc:docMk/>
            <pc:sldMk cId="3321153984" sldId="269"/>
            <ac:picMk id="5" creationId="{CD506BF3-7D24-A11A-D195-FDEAB1753FF0}"/>
          </ac:picMkLst>
        </pc:picChg>
      </pc:sldChg>
      <pc:sldChg chg="addSp delSp modSp">
        <pc:chgData name="Samantha Figueroa" userId="S::admin@worlddayofprayer.net::4dac60a2-3009-4181-ae34-395f1da22c1c" providerId="AD" clId="Web-{D27C23D6-3264-85DF-59DD-3CD159CE83E3}" dt="2024-04-18T03:20:42.099" v="143"/>
        <pc:sldMkLst>
          <pc:docMk/>
          <pc:sldMk cId="1535637388" sldId="270"/>
        </pc:sldMkLst>
        <pc:spChg chg="del">
          <ac:chgData name="Samantha Figueroa" userId="S::admin@worlddayofprayer.net::4dac60a2-3009-4181-ae34-395f1da22c1c" providerId="AD" clId="Web-{D27C23D6-3264-85DF-59DD-3CD159CE83E3}" dt="2024-04-18T03:20:42.099" v="143"/>
          <ac:spMkLst>
            <pc:docMk/>
            <pc:sldMk cId="1535637388" sldId="270"/>
            <ac:spMk id="8" creationId="{8950AD4C-6AF3-49F8-94E1-DBCAFB39478B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0:42.099" v="143"/>
          <ac:spMkLst>
            <pc:docMk/>
            <pc:sldMk cId="1535637388" sldId="270"/>
            <ac:spMk id="10" creationId="{072DC3EE-C469-49E0-A83D-CA3BE525C59A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0:42.099" v="143"/>
          <ac:spMkLst>
            <pc:docMk/>
            <pc:sldMk cId="1535637388" sldId="270"/>
            <ac:spMk id="12" creationId="{8DBEAE55-3EA1-41D7-A212-5F7D8986C1F2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0:42.099" v="143"/>
          <ac:spMkLst>
            <pc:docMk/>
            <pc:sldMk cId="1535637388" sldId="270"/>
            <ac:spMk id="14" creationId="{CFC5F0E7-644F-4101-BE72-12825CF537E7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0:42.099" v="143"/>
          <ac:spMkLst>
            <pc:docMk/>
            <pc:sldMk cId="1535637388" sldId="270"/>
            <ac:spMk id="19" creationId="{8950AD4C-6AF3-49F8-94E1-DBCAFB39478B}"/>
          </ac:spMkLst>
        </pc:spChg>
        <pc:picChg chg="del">
          <ac:chgData name="Samantha Figueroa" userId="S::admin@worlddayofprayer.net::4dac60a2-3009-4181-ae34-395f1da22c1c" providerId="AD" clId="Web-{D27C23D6-3264-85DF-59DD-3CD159CE83E3}" dt="2024-04-18T03:20:06.582" v="140"/>
          <ac:picMkLst>
            <pc:docMk/>
            <pc:sldMk cId="1535637388" sldId="270"/>
            <ac:picMk id="2" creationId="{0788AF6D-041D-6910-EB99-F6C39CD24F17}"/>
          </ac:picMkLst>
        </pc:picChg>
        <pc:picChg chg="del">
          <ac:chgData name="Samantha Figueroa" userId="S::admin@worlddayofprayer.net::4dac60a2-3009-4181-ae34-395f1da22c1c" providerId="AD" clId="Web-{D27C23D6-3264-85DF-59DD-3CD159CE83E3}" dt="2024-04-18T03:20:03.160" v="139"/>
          <ac:picMkLst>
            <pc:docMk/>
            <pc:sldMk cId="1535637388" sldId="270"/>
            <ac:picMk id="3" creationId="{4F5E7B17-887D-00C8-2C3C-202D3F1182EE}"/>
          </ac:picMkLst>
        </pc:picChg>
        <pc:picChg chg="add mod">
          <ac:chgData name="Samantha Figueroa" userId="S::admin@worlddayofprayer.net::4dac60a2-3009-4181-ae34-395f1da22c1c" providerId="AD" clId="Web-{D27C23D6-3264-85DF-59DD-3CD159CE83E3}" dt="2024-04-18T03:20:42.099" v="143"/>
          <ac:picMkLst>
            <pc:docMk/>
            <pc:sldMk cId="1535637388" sldId="270"/>
            <ac:picMk id="4" creationId="{510B9635-5BA2-9157-A1ED-881C42CA42AA}"/>
          </ac:picMkLst>
        </pc:picChg>
        <pc:picChg chg="add mod">
          <ac:chgData name="Samantha Figueroa" userId="S::admin@worlddayofprayer.net::4dac60a2-3009-4181-ae34-395f1da22c1c" providerId="AD" clId="Web-{D27C23D6-3264-85DF-59DD-3CD159CE83E3}" dt="2024-04-18T03:20:42.099" v="143"/>
          <ac:picMkLst>
            <pc:docMk/>
            <pc:sldMk cId="1535637388" sldId="270"/>
            <ac:picMk id="5" creationId="{E3B24412-A704-5CDF-7B8A-9BFEE4BF80C7}"/>
          </ac:picMkLst>
        </pc:picChg>
      </pc:sldChg>
      <pc:sldChg chg="addSp delSp modSp">
        <pc:chgData name="Samantha Figueroa" userId="S::admin@worlddayofprayer.net::4dac60a2-3009-4181-ae34-395f1da22c1c" providerId="AD" clId="Web-{D27C23D6-3264-85DF-59DD-3CD159CE83E3}" dt="2024-04-18T03:21:46.882" v="148"/>
        <pc:sldMkLst>
          <pc:docMk/>
          <pc:sldMk cId="166255987" sldId="271"/>
        </pc:sldMkLst>
        <pc:spChg chg="del">
          <ac:chgData name="Samantha Figueroa" userId="S::admin@worlddayofprayer.net::4dac60a2-3009-4181-ae34-395f1da22c1c" providerId="AD" clId="Web-{D27C23D6-3264-85DF-59DD-3CD159CE83E3}" dt="2024-04-18T03:21:27.991" v="146"/>
          <ac:spMkLst>
            <pc:docMk/>
            <pc:sldMk cId="166255987" sldId="271"/>
            <ac:spMk id="7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1:27.991" v="146"/>
          <ac:spMkLst>
            <pc:docMk/>
            <pc:sldMk cId="166255987" sldId="271"/>
            <ac:spMk id="12" creationId="{8950AD4C-6AF3-49F8-94E1-DBCAFB39478B}"/>
          </ac:spMkLst>
        </pc:spChg>
        <pc:picChg chg="del">
          <ac:chgData name="Samantha Figueroa" userId="S::admin@worlddayofprayer.net::4dac60a2-3009-4181-ae34-395f1da22c1c" providerId="AD" clId="Web-{D27C23D6-3264-85DF-59DD-3CD159CE83E3}" dt="2024-04-18T03:20:56.099" v="144"/>
          <ac:picMkLst>
            <pc:docMk/>
            <pc:sldMk cId="166255987" sldId="271"/>
            <ac:picMk id="2" creationId="{93568CD3-5F65-4632-6777-2D05A94CC4D1}"/>
          </ac:picMkLst>
        </pc:picChg>
        <pc:picChg chg="add mod modCrop">
          <ac:chgData name="Samantha Figueroa" userId="S::admin@worlddayofprayer.net::4dac60a2-3009-4181-ae34-395f1da22c1c" providerId="AD" clId="Web-{D27C23D6-3264-85DF-59DD-3CD159CE83E3}" dt="2024-04-18T03:21:46.882" v="148"/>
          <ac:picMkLst>
            <pc:docMk/>
            <pc:sldMk cId="166255987" sldId="271"/>
            <ac:picMk id="3" creationId="{7F62A27B-2904-BB62-F218-AE5F4932C30C}"/>
          </ac:picMkLst>
        </pc:picChg>
      </pc:sldChg>
      <pc:sldChg chg="addSp delSp modSp">
        <pc:chgData name="Samantha Figueroa" userId="S::admin@worlddayofprayer.net::4dac60a2-3009-4181-ae34-395f1da22c1c" providerId="AD" clId="Web-{D27C23D6-3264-85DF-59DD-3CD159CE83E3}" dt="2024-04-18T03:26:47.937" v="167" actId="1076"/>
        <pc:sldMkLst>
          <pc:docMk/>
          <pc:sldMk cId="3108285952" sldId="272"/>
        </pc:sldMkLst>
        <pc:spChg chg="mod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3" creationId="{31A2C823-A0F0-4FB1-5F8B-E0D77F2A9091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9" creationId="{9B0F7D69-D93C-4C38-A23D-76E000D691CD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11" creationId="{8CD419D4-EA9D-42D9-BF62-B07F0B7B672B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13" creationId="{1C6FEC9B-9608-4181-A9E5-A1B80E72021C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15" creationId="{AB1564ED-F26F-451D-97D6-A6EC3E83FD55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17" creationId="{0CA184B6-3482-4F43-87F0-BC765DCFD8A8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19" creationId="{6C869923-8380-4244-9548-802C330638A0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21" creationId="{C06255F2-BC67-4DDE-B34E-AC4BA21838CC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23" creationId="{55169443-FCCD-4C0A-8C69-18CD3FA0968D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25" creationId="{F3E416D2-D994-4F7A-8F62-B28B11BEBA65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27" creationId="{746D3498-BB0C-4BBC-957B-FC6466C8043A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29" creationId="{7539A79B-DFBA-4781-B0DE-4044B072261B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31" creationId="{3D8EFB43-661E-4B15-BA65-39CC17EF7192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36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38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40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42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44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46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48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50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52" creationId="{AC8EEB0F-BA72-49AC-956F-331B60FDE79E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54" creationId="{8CC700D5-9809-43F4-89D5-7DBBCB0DCC10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56" creationId="{C7163242-6303-46DC-BAC1-2A204F061321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24:15.964" v="153"/>
          <ac:spMkLst>
            <pc:docMk/>
            <pc:sldMk cId="3108285952" sldId="272"/>
            <ac:spMk id="58" creationId="{805C4C40-D70E-4C4F-B228-98A0A6132603}"/>
          </ac:spMkLst>
        </pc:spChg>
        <pc:picChg chg="add del mod">
          <ac:chgData name="Samantha Figueroa" userId="S::admin@worlddayofprayer.net::4dac60a2-3009-4181-ae34-395f1da22c1c" providerId="AD" clId="Web-{D27C23D6-3264-85DF-59DD-3CD159CE83E3}" dt="2024-04-18T03:23:23.947" v="151"/>
          <ac:picMkLst>
            <pc:docMk/>
            <pc:sldMk cId="3108285952" sldId="272"/>
            <ac:picMk id="2" creationId="{8482F7C4-9D69-6054-1594-D6D098BFD40F}"/>
          </ac:picMkLst>
        </pc:picChg>
        <pc:picChg chg="del">
          <ac:chgData name="Samantha Figueroa" userId="S::admin@worlddayofprayer.net::4dac60a2-3009-4181-ae34-395f1da22c1c" providerId="AD" clId="Web-{D27C23D6-3264-85DF-59DD-3CD159CE83E3}" dt="2024-04-18T03:22:54.462" v="149"/>
          <ac:picMkLst>
            <pc:docMk/>
            <pc:sldMk cId="3108285952" sldId="272"/>
            <ac:picMk id="4" creationId="{85642A0B-2EF6-F4B8-474F-17ADF504D316}"/>
          </ac:picMkLst>
        </pc:picChg>
        <pc:picChg chg="add del mod modCrop">
          <ac:chgData name="Samantha Figueroa" userId="S::admin@worlddayofprayer.net::4dac60a2-3009-4181-ae34-395f1da22c1c" providerId="AD" clId="Web-{D27C23D6-3264-85DF-59DD-3CD159CE83E3}" dt="2024-04-18T03:24:57.762" v="159"/>
          <ac:picMkLst>
            <pc:docMk/>
            <pc:sldMk cId="3108285952" sldId="272"/>
            <ac:picMk id="5" creationId="{BC7DACF4-A063-A011-A652-D49EA70D8951}"/>
          </ac:picMkLst>
        </pc:picChg>
        <pc:picChg chg="add mod modCrop">
          <ac:chgData name="Samantha Figueroa" userId="S::admin@worlddayofprayer.net::4dac60a2-3009-4181-ae34-395f1da22c1c" providerId="AD" clId="Web-{D27C23D6-3264-85DF-59DD-3CD159CE83E3}" dt="2024-04-18T03:26:47.937" v="167" actId="1076"/>
          <ac:picMkLst>
            <pc:docMk/>
            <pc:sldMk cId="3108285952" sldId="272"/>
            <ac:picMk id="6" creationId="{FB4B2DCE-9083-1C3F-29BA-0B231963851A}"/>
          </ac:picMkLst>
        </pc:picChg>
      </pc:sldChg>
      <pc:sldChg chg="del">
        <pc:chgData name="Samantha Figueroa" userId="S::admin@worlddayofprayer.net::4dac60a2-3009-4181-ae34-395f1da22c1c" providerId="AD" clId="Web-{D27C23D6-3264-85DF-59DD-3CD159CE83E3}" dt="2024-04-18T03:26:52.938" v="168"/>
        <pc:sldMkLst>
          <pc:docMk/>
          <pc:sldMk cId="1161733915" sldId="273"/>
        </pc:sldMkLst>
      </pc:sldChg>
      <pc:sldChg chg="del">
        <pc:chgData name="Samantha Figueroa" userId="S::admin@worlddayofprayer.net::4dac60a2-3009-4181-ae34-395f1da22c1c" providerId="AD" clId="Web-{D27C23D6-3264-85DF-59DD-3CD159CE83E3}" dt="2024-04-18T03:26:55.984" v="169"/>
        <pc:sldMkLst>
          <pc:docMk/>
          <pc:sldMk cId="2387286210" sldId="274"/>
        </pc:sldMkLst>
      </pc:sldChg>
      <pc:sldChg chg="del">
        <pc:chgData name="Samantha Figueroa" userId="S::admin@worlddayofprayer.net::4dac60a2-3009-4181-ae34-395f1da22c1c" providerId="AD" clId="Web-{D27C23D6-3264-85DF-59DD-3CD159CE83E3}" dt="2024-04-18T03:26:57.656" v="170"/>
        <pc:sldMkLst>
          <pc:docMk/>
          <pc:sldMk cId="1926005136" sldId="275"/>
        </pc:sldMkLst>
      </pc:sldChg>
      <pc:sldChg chg="addSp modSp mod setBg">
        <pc:chgData name="Samantha Figueroa" userId="S::admin@worlddayofprayer.net::4dac60a2-3009-4181-ae34-395f1da22c1c" providerId="AD" clId="Web-{D27C23D6-3264-85DF-59DD-3CD159CE83E3}" dt="2024-04-18T03:31:58.321" v="188" actId="1076"/>
        <pc:sldMkLst>
          <pc:docMk/>
          <pc:sldMk cId="2014917327" sldId="276"/>
        </pc:sldMkLst>
        <pc:spChg chg="mod ord">
          <ac:chgData name="Samantha Figueroa" userId="S::admin@worlddayofprayer.net::4dac60a2-3009-4181-ae34-395f1da22c1c" providerId="AD" clId="Web-{D27C23D6-3264-85DF-59DD-3CD159CE83E3}" dt="2024-04-18T03:31:58.321" v="188" actId="1076"/>
          <ac:spMkLst>
            <pc:docMk/>
            <pc:sldMk cId="2014917327" sldId="276"/>
            <ac:spMk id="3" creationId="{B75D36BB-4815-BBCD-0556-57EE88400CC8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31:50.884" v="187"/>
          <ac:spMkLst>
            <pc:docMk/>
            <pc:sldMk cId="2014917327" sldId="276"/>
            <ac:spMk id="8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31:50.884" v="187"/>
          <ac:spMkLst>
            <pc:docMk/>
            <pc:sldMk cId="2014917327" sldId="276"/>
            <ac:spMk id="10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31:50.884" v="187"/>
          <ac:spMkLst>
            <pc:docMk/>
            <pc:sldMk cId="2014917327" sldId="276"/>
            <ac:spMk id="12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31:50.884" v="187"/>
          <ac:spMkLst>
            <pc:docMk/>
            <pc:sldMk cId="2014917327" sldId="276"/>
            <ac:spMk id="14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31:50.884" v="187"/>
          <ac:spMkLst>
            <pc:docMk/>
            <pc:sldMk cId="2014917327" sldId="276"/>
            <ac:spMk id="16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31:50.884" v="187"/>
          <ac:spMkLst>
            <pc:docMk/>
            <pc:sldMk cId="2014917327" sldId="276"/>
            <ac:spMk id="18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31:50.884" v="187"/>
          <ac:spMkLst>
            <pc:docMk/>
            <pc:sldMk cId="2014917327" sldId="276"/>
            <ac:spMk id="20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31:50.884" v="187"/>
          <ac:spMkLst>
            <pc:docMk/>
            <pc:sldMk cId="2014917327" sldId="276"/>
            <ac:spMk id="22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31:50.884" v="187"/>
          <ac:spMkLst>
            <pc:docMk/>
            <pc:sldMk cId="2014917327" sldId="276"/>
            <ac:spMk id="24" creationId="{AC8EEB0F-BA72-49AC-956F-331B60FDE79E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31:50.884" v="187"/>
          <ac:spMkLst>
            <pc:docMk/>
            <pc:sldMk cId="2014917327" sldId="276"/>
            <ac:spMk id="26" creationId="{228A581D-1BC9-4759-AB42-F7685630E451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31:50.884" v="187"/>
          <ac:spMkLst>
            <pc:docMk/>
            <pc:sldMk cId="2014917327" sldId="276"/>
            <ac:spMk id="28" creationId="{87CE1C1F-C9E2-4C83-BA54-D7BC5D52165A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31:50.884" v="187"/>
          <ac:spMkLst>
            <pc:docMk/>
            <pc:sldMk cId="2014917327" sldId="276"/>
            <ac:spMk id="30" creationId="{831C0CFE-AC9D-4032-8A9F-36B1BA171FED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3:31:50.884" v="187"/>
          <ac:picMkLst>
            <pc:docMk/>
            <pc:sldMk cId="2014917327" sldId="276"/>
            <ac:picMk id="2" creationId="{F366031E-9D8B-6754-449B-A81A4AA55FEB}"/>
          </ac:picMkLst>
        </pc:picChg>
      </pc:sldChg>
      <pc:sldChg chg="addSp delSp modSp">
        <pc:chgData name="Samantha Figueroa" userId="S::admin@worlddayofprayer.net::4dac60a2-3009-4181-ae34-395f1da22c1c" providerId="AD" clId="Web-{D27C23D6-3264-85DF-59DD-3CD159CE83E3}" dt="2024-04-18T03:38:26.223" v="192"/>
        <pc:sldMkLst>
          <pc:docMk/>
          <pc:sldMk cId="2929268983" sldId="277"/>
        </pc:sldMkLst>
        <pc:spChg chg="del">
          <ac:chgData name="Samantha Figueroa" userId="S::admin@worlddayofprayer.net::4dac60a2-3009-4181-ae34-395f1da22c1c" providerId="AD" clId="Web-{D27C23D6-3264-85DF-59DD-3CD159CE83E3}" dt="2024-04-18T03:38:26.223" v="192"/>
          <ac:spMkLst>
            <pc:docMk/>
            <pc:sldMk cId="2929268983" sldId="277"/>
            <ac:spMk id="7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38:26.223" v="192"/>
          <ac:spMkLst>
            <pc:docMk/>
            <pc:sldMk cId="2929268983" sldId="277"/>
            <ac:spMk id="12" creationId="{8950AD4C-6AF3-49F8-94E1-DBCAFB39478B}"/>
          </ac:spMkLst>
        </pc:spChg>
        <pc:picChg chg="del">
          <ac:chgData name="Samantha Figueroa" userId="S::admin@worlddayofprayer.net::4dac60a2-3009-4181-ae34-395f1da22c1c" providerId="AD" clId="Web-{D27C23D6-3264-85DF-59DD-3CD159CE83E3}" dt="2024-04-18T03:32:03.571" v="189"/>
          <ac:picMkLst>
            <pc:docMk/>
            <pc:sldMk cId="2929268983" sldId="277"/>
            <ac:picMk id="2" creationId="{1C16C360-59DE-A251-1511-645830A7D130}"/>
          </ac:picMkLst>
        </pc:picChg>
        <pc:picChg chg="add mod ord">
          <ac:chgData name="Samantha Figueroa" userId="S::admin@worlddayofprayer.net::4dac60a2-3009-4181-ae34-395f1da22c1c" providerId="AD" clId="Web-{D27C23D6-3264-85DF-59DD-3CD159CE83E3}" dt="2024-04-18T03:38:26.223" v="192"/>
          <ac:picMkLst>
            <pc:docMk/>
            <pc:sldMk cId="2929268983" sldId="277"/>
            <ac:picMk id="3" creationId="{782A4641-1FA6-0CFB-DD8C-5EC7D3C0DE09}"/>
          </ac:picMkLst>
        </pc:picChg>
        <pc:picChg chg="add mod">
          <ac:chgData name="Samantha Figueroa" userId="S::admin@worlddayofprayer.net::4dac60a2-3009-4181-ae34-395f1da22c1c" providerId="AD" clId="Web-{D27C23D6-3264-85DF-59DD-3CD159CE83E3}" dt="2024-04-18T03:38:26.223" v="192"/>
          <ac:picMkLst>
            <pc:docMk/>
            <pc:sldMk cId="2929268983" sldId="277"/>
            <ac:picMk id="4" creationId="{2D4AC94A-BA88-424A-5DB0-66CF1FC34AAD}"/>
          </ac:picMkLst>
        </pc:picChg>
      </pc:sldChg>
      <pc:sldChg chg="addSp delSp modSp">
        <pc:chgData name="Samantha Figueroa" userId="S::admin@worlddayofprayer.net::4dac60a2-3009-4181-ae34-395f1da22c1c" providerId="AD" clId="Web-{D27C23D6-3264-85DF-59DD-3CD159CE83E3}" dt="2024-04-18T03:45:54.925" v="200" actId="1076"/>
        <pc:sldMkLst>
          <pc:docMk/>
          <pc:sldMk cId="933293214" sldId="280"/>
        </pc:sldMkLst>
        <pc:spChg chg="mod ord">
          <ac:chgData name="Samantha Figueroa" userId="S::admin@worlddayofprayer.net::4dac60a2-3009-4181-ae34-395f1da22c1c" providerId="AD" clId="Web-{D27C23D6-3264-85DF-59DD-3CD159CE83E3}" dt="2024-04-18T03:45:54.925" v="200" actId="1076"/>
          <ac:spMkLst>
            <pc:docMk/>
            <pc:sldMk cId="933293214" sldId="280"/>
            <ac:spMk id="4" creationId="{23EFB53F-14ED-143B-4E39-C8D5D70D5423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10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12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14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16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18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20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22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24" creationId="{55169443-FCCD-4C0A-8C69-18CD3FA0968D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26" creationId="{AC8EEB0F-BA72-49AC-956F-331B60FDE79E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28" creationId="{228A581D-1BC9-4759-AB42-F7685630E451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30" creationId="{87CE1C1F-C9E2-4C83-BA54-D7BC5D52165A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32" creationId="{831C0CFE-AC9D-4032-8A9F-36B1BA171FED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81" v="197"/>
          <ac:spMkLst>
            <pc:docMk/>
            <pc:sldMk cId="933293214" sldId="280"/>
            <ac:spMk id="39" creationId="{3D5FBB81-B61B-416A-8F5D-A8DDF62530F1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81" v="197"/>
          <ac:spMkLst>
            <pc:docMk/>
            <pc:sldMk cId="933293214" sldId="280"/>
            <ac:spMk id="41" creationId="{40C0D7D4-D83D-4C58-87D1-955F0A9173D7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81" v="197"/>
          <ac:spMkLst>
            <pc:docMk/>
            <pc:sldMk cId="933293214" sldId="280"/>
            <ac:spMk id="43" creationId="{0BA56A81-C9DD-4EBA-9E13-32FFB51CFD45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5:31.581" v="197"/>
          <ac:spMkLst>
            <pc:docMk/>
            <pc:sldMk cId="933293214" sldId="280"/>
            <ac:spMk id="45" creationId="{15F9A324-404E-4C5D-AFF0-C5D0D84182B0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48" creationId="{593B4D24-F4A8-4141-A20A-E0575D199633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49" creationId="{55A741C2-AB82-4BF5-9324-5D0B56A3D0F7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50" creationId="{DCD46807-BF17-4E5D-90A8-A062604C00C6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45:31.596" v="198"/>
          <ac:spMkLst>
            <pc:docMk/>
            <pc:sldMk cId="933293214" sldId="280"/>
            <ac:spMk id="51" creationId="{823926DB-76C8-474A-B5FB-F43C59E33FC5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3:45:31.596" v="198"/>
          <ac:picMkLst>
            <pc:docMk/>
            <pc:sldMk cId="933293214" sldId="280"/>
            <ac:picMk id="2" creationId="{603AB0E6-C739-8311-770C-D769402AD5A8}"/>
          </ac:picMkLst>
        </pc:picChg>
        <pc:picChg chg="del">
          <ac:chgData name="Samantha Figueroa" userId="S::admin@worlddayofprayer.net::4dac60a2-3009-4181-ae34-395f1da22c1c" providerId="AD" clId="Web-{D27C23D6-3264-85DF-59DD-3CD159CE83E3}" dt="2024-04-18T03:39:08.974" v="193"/>
          <ac:picMkLst>
            <pc:docMk/>
            <pc:sldMk cId="933293214" sldId="280"/>
            <ac:picMk id="5" creationId="{CDBACAEE-E8E1-5FB8-193B-6F26F72F152E}"/>
          </ac:picMkLst>
        </pc:picChg>
        <pc:cxnChg chg="add del">
          <ac:chgData name="Samantha Figueroa" userId="S::admin@worlddayofprayer.net::4dac60a2-3009-4181-ae34-395f1da22c1c" providerId="AD" clId="Web-{D27C23D6-3264-85DF-59DD-3CD159CE83E3}" dt="2024-04-18T03:45:31.581" v="197"/>
          <ac:cxnSpMkLst>
            <pc:docMk/>
            <pc:sldMk cId="933293214" sldId="280"/>
            <ac:cxnSpMk id="37" creationId="{430127AE-B29E-4FDF-99D2-A2F1E7003F74}"/>
          </ac:cxnSpMkLst>
        </pc:cxnChg>
        <pc:cxnChg chg="add">
          <ac:chgData name="Samantha Figueroa" userId="S::admin@worlddayofprayer.net::4dac60a2-3009-4181-ae34-395f1da22c1c" providerId="AD" clId="Web-{D27C23D6-3264-85DF-59DD-3CD159CE83E3}" dt="2024-04-18T03:45:31.596" v="198"/>
          <ac:cxnSpMkLst>
            <pc:docMk/>
            <pc:sldMk cId="933293214" sldId="280"/>
            <ac:cxnSpMk id="47" creationId="{430127AE-B29E-4FDF-99D2-A2F1E7003F74}"/>
          </ac:cxnSpMkLst>
        </pc:cxnChg>
      </pc:sldChg>
      <pc:sldChg chg="addSp delSp modSp">
        <pc:chgData name="Samantha Figueroa" userId="S::admin@worlddayofprayer.net::4dac60a2-3009-4181-ae34-395f1da22c1c" providerId="AD" clId="Web-{D27C23D6-3264-85DF-59DD-3CD159CE83E3}" dt="2024-04-18T03:55:59.256" v="250" actId="20577"/>
        <pc:sldMkLst>
          <pc:docMk/>
          <pc:sldMk cId="1312168024" sldId="281"/>
        </pc:sldMkLst>
        <pc:spChg chg="mod ord">
          <ac:chgData name="Samantha Figueroa" userId="S::admin@worlddayofprayer.net::4dac60a2-3009-4181-ae34-395f1da22c1c" providerId="AD" clId="Web-{D27C23D6-3264-85DF-59DD-3CD159CE83E3}" dt="2024-04-18T03:55:59.256" v="250" actId="20577"/>
          <ac:spMkLst>
            <pc:docMk/>
            <pc:sldMk cId="1312168024" sldId="281"/>
            <ac:spMk id="3" creationId="{CC394F16-0B73-CF8E-4AA9-409A19336DFA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52:16.484" v="229"/>
          <ac:spMkLst>
            <pc:docMk/>
            <pc:sldMk cId="1312168024" sldId="281"/>
            <ac:spMk id="9" creationId="{9B0F7D69-D93C-4C38-A23D-76E000D691CD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52:16.484" v="229"/>
          <ac:spMkLst>
            <pc:docMk/>
            <pc:sldMk cId="1312168024" sldId="281"/>
            <ac:spMk id="11" creationId="{8CD419D4-EA9D-42D9-BF62-B07F0B7B672B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52:16.484" v="229"/>
          <ac:spMkLst>
            <pc:docMk/>
            <pc:sldMk cId="1312168024" sldId="281"/>
            <ac:spMk id="13" creationId="{1C6FEC9B-9608-4181-A9E5-A1B80E72021C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52:16.484" v="229"/>
          <ac:spMkLst>
            <pc:docMk/>
            <pc:sldMk cId="1312168024" sldId="281"/>
            <ac:spMk id="15" creationId="{AB1564ED-F26F-451D-97D6-A6EC3E83FD55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52:16.484" v="229"/>
          <ac:spMkLst>
            <pc:docMk/>
            <pc:sldMk cId="1312168024" sldId="281"/>
            <ac:spMk id="17" creationId="{0CA184B6-3482-4F43-87F0-BC765DCFD8A8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52:16.484" v="229"/>
          <ac:spMkLst>
            <pc:docMk/>
            <pc:sldMk cId="1312168024" sldId="281"/>
            <ac:spMk id="19" creationId="{6C869923-8380-4244-9548-802C330638A0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52:16.484" v="229"/>
          <ac:spMkLst>
            <pc:docMk/>
            <pc:sldMk cId="1312168024" sldId="281"/>
            <ac:spMk id="21" creationId="{C06255F2-BC67-4DDE-B34E-AC4BA21838CC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52:16.484" v="229"/>
          <ac:spMkLst>
            <pc:docMk/>
            <pc:sldMk cId="1312168024" sldId="281"/>
            <ac:spMk id="23" creationId="{55169443-FCCD-4C0A-8C69-18CD3FA0968D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52:16.484" v="229"/>
          <ac:spMkLst>
            <pc:docMk/>
            <pc:sldMk cId="1312168024" sldId="281"/>
            <ac:spMk id="25" creationId="{F3E416D2-D994-4F7A-8F62-B28B11BEBA65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52:16.484" v="229"/>
          <ac:spMkLst>
            <pc:docMk/>
            <pc:sldMk cId="1312168024" sldId="281"/>
            <ac:spMk id="27" creationId="{746D3498-BB0C-4BBC-957B-FC6466C8043A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52:16.484" v="229"/>
          <ac:spMkLst>
            <pc:docMk/>
            <pc:sldMk cId="1312168024" sldId="281"/>
            <ac:spMk id="29" creationId="{7539A79B-DFBA-4781-B0DE-4044B072261B}"/>
          </ac:spMkLst>
        </pc:spChg>
        <pc:spChg chg="del">
          <ac:chgData name="Samantha Figueroa" userId="S::admin@worlddayofprayer.net::4dac60a2-3009-4181-ae34-395f1da22c1c" providerId="AD" clId="Web-{D27C23D6-3264-85DF-59DD-3CD159CE83E3}" dt="2024-04-18T03:52:16.484" v="229"/>
          <ac:spMkLst>
            <pc:docMk/>
            <pc:sldMk cId="1312168024" sldId="281"/>
            <ac:spMk id="31" creationId="{3D8EFB43-661E-4B15-BA65-39CC17EF7192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3:14.751" v="230"/>
          <ac:spMkLst>
            <pc:docMk/>
            <pc:sldMk cId="1312168024" sldId="281"/>
            <ac:spMk id="36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3:14.751" v="230"/>
          <ac:spMkLst>
            <pc:docMk/>
            <pc:sldMk cId="1312168024" sldId="281"/>
            <ac:spMk id="38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3:14.751" v="230"/>
          <ac:spMkLst>
            <pc:docMk/>
            <pc:sldMk cId="1312168024" sldId="281"/>
            <ac:spMk id="40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3:14.751" v="230"/>
          <ac:spMkLst>
            <pc:docMk/>
            <pc:sldMk cId="1312168024" sldId="281"/>
            <ac:spMk id="42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3:14.751" v="230"/>
          <ac:spMkLst>
            <pc:docMk/>
            <pc:sldMk cId="1312168024" sldId="281"/>
            <ac:spMk id="44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3:14.751" v="230"/>
          <ac:spMkLst>
            <pc:docMk/>
            <pc:sldMk cId="1312168024" sldId="281"/>
            <ac:spMk id="46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3:14.751" v="230"/>
          <ac:spMkLst>
            <pc:docMk/>
            <pc:sldMk cId="1312168024" sldId="281"/>
            <ac:spMk id="48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3:14.751" v="230"/>
          <ac:spMkLst>
            <pc:docMk/>
            <pc:sldMk cId="1312168024" sldId="281"/>
            <ac:spMk id="50" creationId="{55169443-FCCD-4C0A-8C69-18CD3FA0968D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3:14.751" v="230"/>
          <ac:spMkLst>
            <pc:docMk/>
            <pc:sldMk cId="1312168024" sldId="281"/>
            <ac:spMk id="52" creationId="{E217F32C-75AA-4B97-ADFB-5E2C3C7ECBCF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3:14.751" v="230"/>
          <ac:spMkLst>
            <pc:docMk/>
            <pc:sldMk cId="1312168024" sldId="281"/>
            <ac:spMk id="54" creationId="{4D76AAEA-AF3A-4616-9F99-E9AA131A51F5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59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61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63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65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67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69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71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73" creationId="{55169443-FCCD-4C0A-8C69-18CD3FA0968D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75" creationId="{0DBF1ABE-8590-450D-BB49-BDDCCF3EEA9E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77" creationId="{391F8D69-709A-4575-A393-B4C26481AF3B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79" creationId="{C87A50C4-1191-461A-9E09-C8057F2AF01F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81" creationId="{BC87DA9F-8DB2-4D48-8716-A928FBB8A5D2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83" creationId="{195EA065-AC5D-431D-927E-87FF05884866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4:26.831" v="237"/>
          <ac:spMkLst>
            <pc:docMk/>
            <pc:sldMk cId="1312168024" sldId="281"/>
            <ac:spMk id="85" creationId="{46934B3C-D73F-4CD0-95B1-0244D662D1C7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92" creationId="{8181FC64-B306-4821-98E2-780662EFC486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94" creationId="{5871FC61-DD4E-47D4-81FD-8A7E7D12B371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96" creationId="{8B598134-D292-43E6-9C55-117198046913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98" creationId="{829A1E2C-5AC8-40FC-99E9-832069D39792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103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105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107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109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111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113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115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117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119" creationId="{E217F32C-75AA-4B97-ADFB-5E2C3C7ECBCF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5:00.051" v="242"/>
          <ac:spMkLst>
            <pc:docMk/>
            <pc:sldMk cId="1312168024" sldId="281"/>
            <ac:spMk id="121" creationId="{4D76AAEA-AF3A-4616-9F99-E9AA131A51F5}"/>
          </ac:spMkLst>
        </pc:spChg>
        <pc:picChg chg="add mod ord modCrop">
          <ac:chgData name="Samantha Figueroa" userId="S::admin@worlddayofprayer.net::4dac60a2-3009-4181-ae34-395f1da22c1c" providerId="AD" clId="Web-{D27C23D6-3264-85DF-59DD-3CD159CE83E3}" dt="2024-04-18T03:55:00.051" v="242"/>
          <ac:picMkLst>
            <pc:docMk/>
            <pc:sldMk cId="1312168024" sldId="281"/>
            <ac:picMk id="2" creationId="{4C494E6C-E0C8-DB49-0990-6F390CCD089C}"/>
          </ac:picMkLst>
        </pc:picChg>
        <pc:picChg chg="del">
          <ac:chgData name="Samantha Figueroa" userId="S::admin@worlddayofprayer.net::4dac60a2-3009-4181-ae34-395f1da22c1c" providerId="AD" clId="Web-{D27C23D6-3264-85DF-59DD-3CD159CE83E3}" dt="2024-04-18T03:39:33.225" v="194"/>
          <ac:picMkLst>
            <pc:docMk/>
            <pc:sldMk cId="1312168024" sldId="281"/>
            <ac:picMk id="4" creationId="{C731C55A-99E7-A592-2E14-68C348FF36DE}"/>
          </ac:picMkLst>
        </pc:picChg>
        <pc:cxnChg chg="add del">
          <ac:chgData name="Samantha Figueroa" userId="S::admin@worlddayofprayer.net::4dac60a2-3009-4181-ae34-395f1da22c1c" providerId="AD" clId="Web-{D27C23D6-3264-85DF-59DD-3CD159CE83E3}" dt="2024-04-18T03:55:00.051" v="242"/>
          <ac:cxnSpMkLst>
            <pc:docMk/>
            <pc:sldMk cId="1312168024" sldId="281"/>
            <ac:cxnSpMk id="90" creationId="{430127AE-B29E-4FDF-99D2-A2F1E7003F74}"/>
          </ac:cxnSpMkLst>
        </pc:cxnChg>
      </pc:sldChg>
      <pc:sldChg chg="addSp delSp modSp">
        <pc:chgData name="Samantha Figueroa" userId="S::admin@worlddayofprayer.net::4dac60a2-3009-4181-ae34-395f1da22c1c" providerId="AD" clId="Web-{D27C23D6-3264-85DF-59DD-3CD159CE83E3}" dt="2024-04-18T03:56:43.695" v="253"/>
        <pc:sldMkLst>
          <pc:docMk/>
          <pc:sldMk cId="1334555981" sldId="282"/>
        </pc:sldMkLst>
        <pc:spChg chg="del">
          <ac:chgData name="Samantha Figueroa" userId="S::admin@worlddayofprayer.net::4dac60a2-3009-4181-ae34-395f1da22c1c" providerId="AD" clId="Web-{D27C23D6-3264-85DF-59DD-3CD159CE83E3}" dt="2024-04-18T03:56:43.695" v="253"/>
          <ac:spMkLst>
            <pc:docMk/>
            <pc:sldMk cId="1334555981" sldId="282"/>
            <ac:spMk id="7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6:43.695" v="253"/>
          <ac:spMkLst>
            <pc:docMk/>
            <pc:sldMk cId="1334555981" sldId="282"/>
            <ac:spMk id="12" creationId="{8950AD4C-6AF3-49F8-94E1-DBCAFB39478B}"/>
          </ac:spMkLst>
        </pc:spChg>
        <pc:picChg chg="del">
          <ac:chgData name="Samantha Figueroa" userId="S::admin@worlddayofprayer.net::4dac60a2-3009-4181-ae34-395f1da22c1c" providerId="AD" clId="Web-{D27C23D6-3264-85DF-59DD-3CD159CE83E3}" dt="2024-04-18T03:56:20.538" v="251"/>
          <ac:picMkLst>
            <pc:docMk/>
            <pc:sldMk cId="1334555981" sldId="282"/>
            <ac:picMk id="2" creationId="{26688876-90DC-8908-C40F-64691CE5AC6B}"/>
          </ac:picMkLst>
        </pc:picChg>
        <pc:picChg chg="add mod">
          <ac:chgData name="Samantha Figueroa" userId="S::admin@worlddayofprayer.net::4dac60a2-3009-4181-ae34-395f1da22c1c" providerId="AD" clId="Web-{D27C23D6-3264-85DF-59DD-3CD159CE83E3}" dt="2024-04-18T03:56:43.695" v="253"/>
          <ac:picMkLst>
            <pc:docMk/>
            <pc:sldMk cId="1334555981" sldId="282"/>
            <ac:picMk id="3" creationId="{F6F5A16E-D4DC-4ED4-37FE-2B1B06398425}"/>
          </ac:picMkLst>
        </pc:picChg>
      </pc:sldChg>
      <pc:sldChg chg="delSp del">
        <pc:chgData name="Samantha Figueroa" userId="S::admin@worlddayofprayer.net::4dac60a2-3009-4181-ae34-395f1da22c1c" providerId="AD" clId="Web-{D27C23D6-3264-85DF-59DD-3CD159CE83E3}" dt="2024-04-18T03:58:04.119" v="258"/>
        <pc:sldMkLst>
          <pc:docMk/>
          <pc:sldMk cId="1154974631" sldId="283"/>
        </pc:sldMkLst>
        <pc:picChg chg="del">
          <ac:chgData name="Samantha Figueroa" userId="S::admin@worlddayofprayer.net::4dac60a2-3009-4181-ae34-395f1da22c1c" providerId="AD" clId="Web-{D27C23D6-3264-85DF-59DD-3CD159CE83E3}" dt="2024-04-18T03:57:03.118" v="254"/>
          <ac:picMkLst>
            <pc:docMk/>
            <pc:sldMk cId="1154974631" sldId="283"/>
            <ac:picMk id="2" creationId="{9CF1C829-A96E-B9FE-43DD-2B0CEB42D391}"/>
          </ac:picMkLst>
        </pc:picChg>
      </pc:sldChg>
      <pc:sldChg chg="del">
        <pc:chgData name="Samantha Figueroa" userId="S::admin@worlddayofprayer.net::4dac60a2-3009-4181-ae34-395f1da22c1c" providerId="AD" clId="Web-{D27C23D6-3264-85DF-59DD-3CD159CE83E3}" dt="2024-04-18T03:59:23.168" v="274"/>
        <pc:sldMkLst>
          <pc:docMk/>
          <pc:sldMk cId="3158489084" sldId="286"/>
        </pc:sldMkLst>
      </pc:sldChg>
      <pc:sldChg chg="addSp modSp new mod setBg">
        <pc:chgData name="Samantha Figueroa" userId="S::admin@worlddayofprayer.net::4dac60a2-3009-4181-ae34-395f1da22c1c" providerId="AD" clId="Web-{D27C23D6-3264-85DF-59DD-3CD159CE83E3}" dt="2024-04-18T03:01:27.769" v="89" actId="14100"/>
        <pc:sldMkLst>
          <pc:docMk/>
          <pc:sldMk cId="1568785683" sldId="287"/>
        </pc:sldMkLst>
        <pc:spChg chg="add mod">
          <ac:chgData name="Samantha Figueroa" userId="S::admin@worlddayofprayer.net::4dac60a2-3009-4181-ae34-395f1da22c1c" providerId="AD" clId="Web-{D27C23D6-3264-85DF-59DD-3CD159CE83E3}" dt="2024-04-18T03:01:27.769" v="89" actId="14100"/>
          <ac:spMkLst>
            <pc:docMk/>
            <pc:sldMk cId="1568785683" sldId="287"/>
            <ac:spMk id="3" creationId="{5CB4415F-0A93-B5AC-8385-D57EBA1B6625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0:57.767" v="3"/>
          <ac:spMkLst>
            <pc:docMk/>
            <pc:sldMk cId="1568785683" sldId="287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2:52:18.628" v="24" actId="1076"/>
          <ac:picMkLst>
            <pc:docMk/>
            <pc:sldMk cId="1568785683" sldId="287"/>
            <ac:picMk id="2" creationId="{975C1AD4-B562-7B18-0247-3D21FA1169A7}"/>
          </ac:picMkLst>
        </pc:picChg>
      </pc:sldChg>
      <pc:sldChg chg="addSp modSp new mod setBg">
        <pc:chgData name="Samantha Figueroa" userId="S::admin@worlddayofprayer.net::4dac60a2-3009-4181-ae34-395f1da22c1c" providerId="AD" clId="Web-{D27C23D6-3264-85DF-59DD-3CD159CE83E3}" dt="2024-04-18T02:52:59.442" v="28"/>
        <pc:sldMkLst>
          <pc:docMk/>
          <pc:sldMk cId="3153799041" sldId="288"/>
        </pc:sldMkLst>
        <pc:spChg chg="add">
          <ac:chgData name="Samantha Figueroa" userId="S::admin@worlddayofprayer.net::4dac60a2-3009-4181-ae34-395f1da22c1c" providerId="AD" clId="Web-{D27C23D6-3264-85DF-59DD-3CD159CE83E3}" dt="2024-04-18T02:52:59.442" v="28"/>
          <ac:spMkLst>
            <pc:docMk/>
            <pc:sldMk cId="3153799041" sldId="288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2:52:59.442" v="28"/>
          <ac:picMkLst>
            <pc:docMk/>
            <pc:sldMk cId="3153799041" sldId="288"/>
            <ac:picMk id="2" creationId="{68431168-13B4-DB81-D9F8-1025EBA378A8}"/>
          </ac:picMkLst>
        </pc:picChg>
      </pc:sldChg>
      <pc:sldChg chg="addSp delSp modSp new mod setBg">
        <pc:chgData name="Samantha Figueroa" userId="S::admin@worlddayofprayer.net::4dac60a2-3009-4181-ae34-395f1da22c1c" providerId="AD" clId="Web-{D27C23D6-3264-85DF-59DD-3CD159CE83E3}" dt="2024-04-18T02:54:39.585" v="42"/>
        <pc:sldMkLst>
          <pc:docMk/>
          <pc:sldMk cId="867224733" sldId="289"/>
        </pc:sldMkLst>
        <pc:spChg chg="add mod">
          <ac:chgData name="Samantha Figueroa" userId="S::admin@worlddayofprayer.net::4dac60a2-3009-4181-ae34-395f1da22c1c" providerId="AD" clId="Web-{D27C23D6-3264-85DF-59DD-3CD159CE83E3}" dt="2024-04-18T02:53:57.584" v="39"/>
          <ac:spMkLst>
            <pc:docMk/>
            <pc:sldMk cId="867224733" sldId="289"/>
            <ac:spMk id="2" creationId="{ED4844A7-F079-A686-ACCF-8FB38AFEE3C2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2.600" v="36"/>
          <ac:spMkLst>
            <pc:docMk/>
            <pc:sldMk cId="867224733" sldId="289"/>
            <ac:spMk id="8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2.600" v="36"/>
          <ac:spMkLst>
            <pc:docMk/>
            <pc:sldMk cId="867224733" sldId="289"/>
            <ac:spMk id="10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2.600" v="36"/>
          <ac:spMkLst>
            <pc:docMk/>
            <pc:sldMk cId="867224733" sldId="289"/>
            <ac:spMk id="12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2.600" v="36"/>
          <ac:spMkLst>
            <pc:docMk/>
            <pc:sldMk cId="867224733" sldId="289"/>
            <ac:spMk id="14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2.600" v="36"/>
          <ac:spMkLst>
            <pc:docMk/>
            <pc:sldMk cId="867224733" sldId="289"/>
            <ac:spMk id="16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2.600" v="36"/>
          <ac:spMkLst>
            <pc:docMk/>
            <pc:sldMk cId="867224733" sldId="289"/>
            <ac:spMk id="18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2.600" v="36"/>
          <ac:spMkLst>
            <pc:docMk/>
            <pc:sldMk cId="867224733" sldId="289"/>
            <ac:spMk id="20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2.600" v="36"/>
          <ac:spMkLst>
            <pc:docMk/>
            <pc:sldMk cId="867224733" sldId="289"/>
            <ac:spMk id="22" creationId="{55169443-FCCD-4C0A-8C69-18CD3FA0968D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2.600" v="36"/>
          <ac:spMkLst>
            <pc:docMk/>
            <pc:sldMk cId="867224733" sldId="289"/>
            <ac:spMk id="24" creationId="{E217F32C-75AA-4B97-ADFB-5E2C3C7ECBCF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2.600" v="36"/>
          <ac:spMkLst>
            <pc:docMk/>
            <pc:sldMk cId="867224733" sldId="289"/>
            <ac:spMk id="26" creationId="{4D76AAEA-AF3A-4616-9F99-E9AA131A51F5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7.553" v="38"/>
          <ac:spMkLst>
            <pc:docMk/>
            <pc:sldMk cId="867224733" sldId="289"/>
            <ac:spMk id="28" creationId="{7539A79B-DFBA-4781-B0DE-4044B072261B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7.553" v="38"/>
          <ac:spMkLst>
            <pc:docMk/>
            <pc:sldMk cId="867224733" sldId="289"/>
            <ac:spMk id="29" creationId="{9B0F7D69-D93C-4C38-A23D-76E000D691CD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7.553" v="38"/>
          <ac:spMkLst>
            <pc:docMk/>
            <pc:sldMk cId="867224733" sldId="289"/>
            <ac:spMk id="30" creationId="{3D8EFB43-661E-4B15-BA65-39CC17EF7192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7.553" v="38"/>
          <ac:spMkLst>
            <pc:docMk/>
            <pc:sldMk cId="867224733" sldId="289"/>
            <ac:spMk id="31" creationId="{8CD419D4-EA9D-42D9-BF62-B07F0B7B672B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7.553" v="38"/>
          <ac:spMkLst>
            <pc:docMk/>
            <pc:sldMk cId="867224733" sldId="289"/>
            <ac:spMk id="32" creationId="{1C6FEC9B-9608-4181-A9E5-A1B80E72021C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7.553" v="38"/>
          <ac:spMkLst>
            <pc:docMk/>
            <pc:sldMk cId="867224733" sldId="289"/>
            <ac:spMk id="33" creationId="{AB1564ED-F26F-451D-97D6-A6EC3E83FD55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7.553" v="38"/>
          <ac:spMkLst>
            <pc:docMk/>
            <pc:sldMk cId="867224733" sldId="289"/>
            <ac:spMk id="34" creationId="{0CA184B6-3482-4F43-87F0-BC765DCFD8A8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7.553" v="38"/>
          <ac:spMkLst>
            <pc:docMk/>
            <pc:sldMk cId="867224733" sldId="289"/>
            <ac:spMk id="35" creationId="{6C869923-8380-4244-9548-802C330638A0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7.553" v="38"/>
          <ac:spMkLst>
            <pc:docMk/>
            <pc:sldMk cId="867224733" sldId="289"/>
            <ac:spMk id="36" creationId="{C06255F2-BC67-4DDE-B34E-AC4BA21838CC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7.553" v="38"/>
          <ac:spMkLst>
            <pc:docMk/>
            <pc:sldMk cId="867224733" sldId="289"/>
            <ac:spMk id="37" creationId="{55169443-FCCD-4C0A-8C69-18CD3FA0968D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7.553" v="38"/>
          <ac:spMkLst>
            <pc:docMk/>
            <pc:sldMk cId="867224733" sldId="289"/>
            <ac:spMk id="38" creationId="{F3E416D2-D994-4F7A-8F62-B28B11BEBA65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2:53:57.553" v="38"/>
          <ac:spMkLst>
            <pc:docMk/>
            <pc:sldMk cId="867224733" sldId="289"/>
            <ac:spMk id="40" creationId="{746D3498-BB0C-4BBC-957B-FC6466C8043A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3:57.584" v="39"/>
          <ac:spMkLst>
            <pc:docMk/>
            <pc:sldMk cId="867224733" sldId="289"/>
            <ac:spMk id="42" creationId="{9B0F7D69-D93C-4C38-A23D-76E000D691CD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3:57.584" v="39"/>
          <ac:spMkLst>
            <pc:docMk/>
            <pc:sldMk cId="867224733" sldId="289"/>
            <ac:spMk id="43" creationId="{8CD419D4-EA9D-42D9-BF62-B07F0B7B672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3:57.584" v="39"/>
          <ac:spMkLst>
            <pc:docMk/>
            <pc:sldMk cId="867224733" sldId="289"/>
            <ac:spMk id="44" creationId="{1C6FEC9B-9608-4181-A9E5-A1B80E72021C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3:57.584" v="39"/>
          <ac:spMkLst>
            <pc:docMk/>
            <pc:sldMk cId="867224733" sldId="289"/>
            <ac:spMk id="45" creationId="{AB1564ED-F26F-451D-97D6-A6EC3E83FD55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3:57.584" v="39"/>
          <ac:spMkLst>
            <pc:docMk/>
            <pc:sldMk cId="867224733" sldId="289"/>
            <ac:spMk id="46" creationId="{0CA184B6-3482-4F43-87F0-BC765DCFD8A8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3:57.584" v="39"/>
          <ac:spMkLst>
            <pc:docMk/>
            <pc:sldMk cId="867224733" sldId="289"/>
            <ac:spMk id="47" creationId="{6C869923-8380-4244-9548-802C330638A0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3:57.584" v="39"/>
          <ac:spMkLst>
            <pc:docMk/>
            <pc:sldMk cId="867224733" sldId="289"/>
            <ac:spMk id="48" creationId="{C06255F2-BC67-4DDE-B34E-AC4BA21838CC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3:57.584" v="39"/>
          <ac:spMkLst>
            <pc:docMk/>
            <pc:sldMk cId="867224733" sldId="289"/>
            <ac:spMk id="49" creationId="{55169443-FCCD-4C0A-8C69-18CD3FA0968D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3:57.584" v="39"/>
          <ac:spMkLst>
            <pc:docMk/>
            <pc:sldMk cId="867224733" sldId="289"/>
            <ac:spMk id="50" creationId="{E217F32C-75AA-4B97-ADFB-5E2C3C7ECBCF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2:53:57.584" v="39"/>
          <ac:spMkLst>
            <pc:docMk/>
            <pc:sldMk cId="867224733" sldId="289"/>
            <ac:spMk id="52" creationId="{4D76AAEA-AF3A-4616-9F99-E9AA131A51F5}"/>
          </ac:spMkLst>
        </pc:spChg>
        <pc:picChg chg="add del mod">
          <ac:chgData name="Samantha Figueroa" userId="S::admin@worlddayofprayer.net::4dac60a2-3009-4181-ae34-395f1da22c1c" providerId="AD" clId="Web-{D27C23D6-3264-85DF-59DD-3CD159CE83E3}" dt="2024-04-18T02:54:39.585" v="42"/>
          <ac:picMkLst>
            <pc:docMk/>
            <pc:sldMk cId="867224733" sldId="289"/>
            <ac:picMk id="3" creationId="{88C2AC79-0EB8-D0D9-CFEC-F401DB8D31EC}"/>
          </ac:picMkLst>
        </pc:picChg>
        <pc:picChg chg="add del">
          <ac:chgData name="Samantha Figueroa" userId="S::admin@worlddayofprayer.net::4dac60a2-3009-4181-ae34-395f1da22c1c" providerId="AD" clId="Web-{D27C23D6-3264-85DF-59DD-3CD159CE83E3}" dt="2024-04-18T02:53:52.600" v="36"/>
          <ac:picMkLst>
            <pc:docMk/>
            <pc:sldMk cId="867224733" sldId="289"/>
            <ac:picMk id="4" creationId="{67F65B2F-6A8C-B5BD-7E69-ABBE3E12B883}"/>
          </ac:picMkLst>
        </pc:picChg>
        <pc:picChg chg="add del">
          <ac:chgData name="Samantha Figueroa" userId="S::admin@worlddayofprayer.net::4dac60a2-3009-4181-ae34-395f1da22c1c" providerId="AD" clId="Web-{D27C23D6-3264-85DF-59DD-3CD159CE83E3}" dt="2024-04-18T02:53:57.553" v="38"/>
          <ac:picMkLst>
            <pc:docMk/>
            <pc:sldMk cId="867224733" sldId="289"/>
            <ac:picMk id="39" creationId="{87B03281-B085-4A85-8CD1-28897F746288}"/>
          </ac:picMkLst>
        </pc:picChg>
        <pc:picChg chg="add">
          <ac:chgData name="Samantha Figueroa" userId="S::admin@worlddayofprayer.net::4dac60a2-3009-4181-ae34-395f1da22c1c" providerId="AD" clId="Web-{D27C23D6-3264-85DF-59DD-3CD159CE83E3}" dt="2024-04-18T02:53:57.584" v="39"/>
          <ac:picMkLst>
            <pc:docMk/>
            <pc:sldMk cId="867224733" sldId="289"/>
            <ac:picMk id="51" creationId="{67F65B2F-6A8C-B5BD-7E69-ABBE3E12B883}"/>
          </ac:picMkLst>
        </pc:picChg>
      </pc:sldChg>
      <pc:sldChg chg="addSp modSp new mod setBg">
        <pc:chgData name="Samantha Figueroa" userId="S::admin@worlddayofprayer.net::4dac60a2-3009-4181-ae34-395f1da22c1c" providerId="AD" clId="Web-{D27C23D6-3264-85DF-59DD-3CD159CE83E3}" dt="2024-04-18T02:54:44.445" v="44"/>
        <pc:sldMkLst>
          <pc:docMk/>
          <pc:sldMk cId="2591258000" sldId="290"/>
        </pc:sldMkLst>
        <pc:spChg chg="add">
          <ac:chgData name="Samantha Figueroa" userId="S::admin@worlddayofprayer.net::4dac60a2-3009-4181-ae34-395f1da22c1c" providerId="AD" clId="Web-{D27C23D6-3264-85DF-59DD-3CD159CE83E3}" dt="2024-04-18T02:54:44.445" v="44"/>
          <ac:spMkLst>
            <pc:docMk/>
            <pc:sldMk cId="2591258000" sldId="290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2:54:44.445" v="44"/>
          <ac:picMkLst>
            <pc:docMk/>
            <pc:sldMk cId="2591258000" sldId="290"/>
            <ac:picMk id="2" creationId="{42B54A06-EE5B-3CD1-68CA-12C53327CCC7}"/>
          </ac:picMkLst>
        </pc:picChg>
      </pc:sldChg>
      <pc:sldChg chg="addSp modSp new mod setBg">
        <pc:chgData name="Samantha Figueroa" userId="S::admin@worlddayofprayer.net::4dac60a2-3009-4181-ae34-395f1da22c1c" providerId="AD" clId="Web-{D27C23D6-3264-85DF-59DD-3CD159CE83E3}" dt="2024-04-18T02:55:40.978" v="47"/>
        <pc:sldMkLst>
          <pc:docMk/>
          <pc:sldMk cId="2059532084" sldId="291"/>
        </pc:sldMkLst>
        <pc:spChg chg="add">
          <ac:chgData name="Samantha Figueroa" userId="S::admin@worlddayofprayer.net::4dac60a2-3009-4181-ae34-395f1da22c1c" providerId="AD" clId="Web-{D27C23D6-3264-85DF-59DD-3CD159CE83E3}" dt="2024-04-18T02:55:40.978" v="47"/>
          <ac:spMkLst>
            <pc:docMk/>
            <pc:sldMk cId="2059532084" sldId="291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2:55:40.978" v="47"/>
          <ac:picMkLst>
            <pc:docMk/>
            <pc:sldMk cId="2059532084" sldId="291"/>
            <ac:picMk id="2" creationId="{EEF0662D-B71A-8545-D271-9BBCB778193A}"/>
          </ac:picMkLst>
        </pc:picChg>
      </pc:sldChg>
      <pc:sldChg chg="addSp modSp new mod setBg">
        <pc:chgData name="Samantha Figueroa" userId="S::admin@worlddayofprayer.net::4dac60a2-3009-4181-ae34-395f1da22c1c" providerId="AD" clId="Web-{D27C23D6-3264-85DF-59DD-3CD159CE83E3}" dt="2024-04-18T03:15:50.637" v="128"/>
        <pc:sldMkLst>
          <pc:docMk/>
          <pc:sldMk cId="1143233180" sldId="292"/>
        </pc:sldMkLst>
        <pc:spChg chg="add">
          <ac:chgData name="Samantha Figueroa" userId="S::admin@worlddayofprayer.net::4dac60a2-3009-4181-ae34-395f1da22c1c" providerId="AD" clId="Web-{D27C23D6-3264-85DF-59DD-3CD159CE83E3}" dt="2024-04-18T03:15:50.637" v="128"/>
          <ac:spMkLst>
            <pc:docMk/>
            <pc:sldMk cId="1143233180" sldId="292"/>
            <ac:spMk id="7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5:50.637" v="128"/>
          <ac:spMkLst>
            <pc:docMk/>
            <pc:sldMk cId="1143233180" sldId="292"/>
            <ac:spMk id="9" creationId="{35AB8F98-27E9-490A-9FFC-6FB07CEAB279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5:50.637" v="128"/>
          <ac:spMkLst>
            <pc:docMk/>
            <pc:sldMk cId="1143233180" sldId="292"/>
            <ac:spMk id="11" creationId="{CBB673AF-CE4B-46CB-AF61-47A2F6B51B04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5:50.637" v="128"/>
          <ac:spMkLst>
            <pc:docMk/>
            <pc:sldMk cId="1143233180" sldId="292"/>
            <ac:spMk id="13" creationId="{BB244C92-C225-4ED6-9477-FE38CFE28198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5:50.637" v="128"/>
          <ac:spMkLst>
            <pc:docMk/>
            <pc:sldMk cId="1143233180" sldId="292"/>
            <ac:spMk id="15" creationId="{D3B79606-5986-49BA-9D40-A0FD94094DE9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3:15:50.637" v="128"/>
          <ac:picMkLst>
            <pc:docMk/>
            <pc:sldMk cId="1143233180" sldId="292"/>
            <ac:picMk id="2" creationId="{E21A78CB-3DB1-7604-7547-D07EA8C5AE55}"/>
          </ac:picMkLst>
        </pc:picChg>
      </pc:sldChg>
      <pc:sldChg chg="addSp modSp new mod setBg">
        <pc:chgData name="Samantha Figueroa" userId="S::admin@worlddayofprayer.net::4dac60a2-3009-4181-ae34-395f1da22c1c" providerId="AD" clId="Web-{D27C23D6-3264-85DF-59DD-3CD159CE83E3}" dt="2024-04-18T03:17:35.297" v="133"/>
        <pc:sldMkLst>
          <pc:docMk/>
          <pc:sldMk cId="2289804521" sldId="293"/>
        </pc:sldMkLst>
        <pc:spChg chg="add">
          <ac:chgData name="Samantha Figueroa" userId="S::admin@worlddayofprayer.net::4dac60a2-3009-4181-ae34-395f1da22c1c" providerId="AD" clId="Web-{D27C23D6-3264-85DF-59DD-3CD159CE83E3}" dt="2024-04-18T03:17:14.296" v="131"/>
          <ac:spMkLst>
            <pc:docMk/>
            <pc:sldMk cId="2289804521" sldId="293"/>
            <ac:spMk id="7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7:14.296" v="131"/>
          <ac:spMkLst>
            <pc:docMk/>
            <pc:sldMk cId="2289804521" sldId="293"/>
            <ac:spMk id="9" creationId="{2F0E00C3-4613-415F-BE3A-78FBAD9061C0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7:14.296" v="131"/>
          <ac:spMkLst>
            <pc:docMk/>
            <pc:sldMk cId="2289804521" sldId="293"/>
            <ac:spMk id="11" creationId="{8DBEAE55-3EA1-41D7-A212-5F7D8986C1F2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17:14.296" v="131"/>
          <ac:spMkLst>
            <pc:docMk/>
            <pc:sldMk cId="2289804521" sldId="293"/>
            <ac:spMk id="13" creationId="{CFC5F0E7-644F-4101-BE72-12825CF537E7}"/>
          </ac:spMkLst>
        </pc:spChg>
        <pc:picChg chg="add mod modCrop">
          <ac:chgData name="Samantha Figueroa" userId="S::admin@worlddayofprayer.net::4dac60a2-3009-4181-ae34-395f1da22c1c" providerId="AD" clId="Web-{D27C23D6-3264-85DF-59DD-3CD159CE83E3}" dt="2024-04-18T03:17:35.297" v="133"/>
          <ac:picMkLst>
            <pc:docMk/>
            <pc:sldMk cId="2289804521" sldId="293"/>
            <ac:picMk id="2" creationId="{4ED07F8C-F27C-3FB5-8EA3-2F85B1DDD535}"/>
          </ac:picMkLst>
        </pc:picChg>
      </pc:sldChg>
      <pc:sldChg chg="addSp modSp new mod setBg">
        <pc:chgData name="Samantha Figueroa" userId="S::admin@worlddayofprayer.net::4dac60a2-3009-4181-ae34-395f1da22c1c" providerId="AD" clId="Web-{D27C23D6-3264-85DF-59DD-3CD159CE83E3}" dt="2024-04-18T03:27:43.080" v="175"/>
        <pc:sldMkLst>
          <pc:docMk/>
          <pc:sldMk cId="399630002" sldId="294"/>
        </pc:sldMkLst>
        <pc:spChg chg="add">
          <ac:chgData name="Samantha Figueroa" userId="S::admin@worlddayofprayer.net::4dac60a2-3009-4181-ae34-395f1da22c1c" providerId="AD" clId="Web-{D27C23D6-3264-85DF-59DD-3CD159CE83E3}" dt="2024-04-18T03:27:43.080" v="175"/>
          <ac:spMkLst>
            <pc:docMk/>
            <pc:sldMk cId="399630002" sldId="294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3:27:43.080" v="175"/>
          <ac:picMkLst>
            <pc:docMk/>
            <pc:sldMk cId="399630002" sldId="294"/>
            <ac:picMk id="2" creationId="{532AE17A-CDD3-3815-FE3A-319BC4DD3C21}"/>
          </ac:picMkLst>
        </pc:picChg>
      </pc:sldChg>
      <pc:sldChg chg="addSp modSp new mod setBg">
        <pc:chgData name="Samantha Figueroa" userId="S::admin@worlddayofprayer.net::4dac60a2-3009-4181-ae34-395f1da22c1c" providerId="AD" clId="Web-{D27C23D6-3264-85DF-59DD-3CD159CE83E3}" dt="2024-04-18T03:28:31.753" v="179"/>
        <pc:sldMkLst>
          <pc:docMk/>
          <pc:sldMk cId="2081300974" sldId="295"/>
        </pc:sldMkLst>
        <pc:spChg chg="add">
          <ac:chgData name="Samantha Figueroa" userId="S::admin@worlddayofprayer.net::4dac60a2-3009-4181-ae34-395f1da22c1c" providerId="AD" clId="Web-{D27C23D6-3264-85DF-59DD-3CD159CE83E3}" dt="2024-04-18T03:28:20.846" v="177"/>
          <ac:spMkLst>
            <pc:docMk/>
            <pc:sldMk cId="2081300974" sldId="295"/>
            <ac:spMk id="7" creationId="{8950AD4C-6AF3-49F8-94E1-DBCAFB39478B}"/>
          </ac:spMkLst>
        </pc:spChg>
        <pc:picChg chg="add mod modCrop">
          <ac:chgData name="Samantha Figueroa" userId="S::admin@worlddayofprayer.net::4dac60a2-3009-4181-ae34-395f1da22c1c" providerId="AD" clId="Web-{D27C23D6-3264-85DF-59DD-3CD159CE83E3}" dt="2024-04-18T03:28:31.753" v="179"/>
          <ac:picMkLst>
            <pc:docMk/>
            <pc:sldMk cId="2081300974" sldId="295"/>
            <ac:picMk id="2" creationId="{48C3F388-1CDD-AFCE-F581-28ACEAC0AD40}"/>
          </ac:picMkLst>
        </pc:picChg>
      </pc:sldChg>
      <pc:sldChg chg="addSp modSp new mod setBg">
        <pc:chgData name="Samantha Figueroa" userId="S::admin@worlddayofprayer.net::4dac60a2-3009-4181-ae34-395f1da22c1c" providerId="AD" clId="Web-{D27C23D6-3264-85DF-59DD-3CD159CE83E3}" dt="2024-04-18T03:30:12.256" v="181"/>
        <pc:sldMkLst>
          <pc:docMk/>
          <pc:sldMk cId="228813833" sldId="296"/>
        </pc:sldMkLst>
        <pc:spChg chg="add">
          <ac:chgData name="Samantha Figueroa" userId="S::admin@worlddayofprayer.net::4dac60a2-3009-4181-ae34-395f1da22c1c" providerId="AD" clId="Web-{D27C23D6-3264-85DF-59DD-3CD159CE83E3}" dt="2024-04-18T03:30:12.256" v="181"/>
          <ac:spMkLst>
            <pc:docMk/>
            <pc:sldMk cId="228813833" sldId="296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3:30:12.256" v="181"/>
          <ac:picMkLst>
            <pc:docMk/>
            <pc:sldMk cId="228813833" sldId="296"/>
            <ac:picMk id="2" creationId="{96BE98BD-5719-42D6-BE71-D509A907078E}"/>
          </ac:picMkLst>
        </pc:picChg>
      </pc:sldChg>
      <pc:sldChg chg="addSp modSp new mod setBg">
        <pc:chgData name="Samantha Figueroa" userId="S::admin@worlddayofprayer.net::4dac60a2-3009-4181-ae34-395f1da22c1c" providerId="AD" clId="Web-{D27C23D6-3264-85DF-59DD-3CD159CE83E3}" dt="2024-04-18T03:31:18.773" v="185"/>
        <pc:sldMkLst>
          <pc:docMk/>
          <pc:sldMk cId="3792930586" sldId="297"/>
        </pc:sldMkLst>
        <pc:spChg chg="add">
          <ac:chgData name="Samantha Figueroa" userId="S::admin@worlddayofprayer.net::4dac60a2-3009-4181-ae34-395f1da22c1c" providerId="AD" clId="Web-{D27C23D6-3264-85DF-59DD-3CD159CE83E3}" dt="2024-04-18T03:31:18.773" v="185"/>
          <ac:spMkLst>
            <pc:docMk/>
            <pc:sldMk cId="3792930586" sldId="297"/>
            <ac:spMk id="8" creationId="{8950AD4C-6AF3-49F8-94E1-DBCAFB39478B}"/>
          </ac:spMkLst>
        </pc:spChg>
        <pc:picChg chg="add mod ord">
          <ac:chgData name="Samantha Figueroa" userId="S::admin@worlddayofprayer.net::4dac60a2-3009-4181-ae34-395f1da22c1c" providerId="AD" clId="Web-{D27C23D6-3264-85DF-59DD-3CD159CE83E3}" dt="2024-04-18T03:31:18.773" v="185"/>
          <ac:picMkLst>
            <pc:docMk/>
            <pc:sldMk cId="3792930586" sldId="297"/>
            <ac:picMk id="2" creationId="{1873D9F8-9B39-CDB5-BC4A-813CE162E515}"/>
          </ac:picMkLst>
        </pc:picChg>
        <pc:picChg chg="add mod">
          <ac:chgData name="Samantha Figueroa" userId="S::admin@worlddayofprayer.net::4dac60a2-3009-4181-ae34-395f1da22c1c" providerId="AD" clId="Web-{D27C23D6-3264-85DF-59DD-3CD159CE83E3}" dt="2024-04-18T03:31:18.773" v="185"/>
          <ac:picMkLst>
            <pc:docMk/>
            <pc:sldMk cId="3792930586" sldId="297"/>
            <ac:picMk id="3" creationId="{B4C6DEC7-2EAD-BD93-73CD-8A34253F5F89}"/>
          </ac:picMkLst>
        </pc:picChg>
      </pc:sldChg>
      <pc:sldChg chg="addSp modSp new mod setBg">
        <pc:chgData name="Samantha Figueroa" userId="S::admin@worlddayofprayer.net::4dac60a2-3009-4181-ae34-395f1da22c1c" providerId="AD" clId="Web-{D27C23D6-3264-85DF-59DD-3CD159CE83E3}" dt="2024-04-18T03:47:53.569" v="204"/>
        <pc:sldMkLst>
          <pc:docMk/>
          <pc:sldMk cId="3990701691" sldId="298"/>
        </pc:sldMkLst>
        <pc:spChg chg="add">
          <ac:chgData name="Samantha Figueroa" userId="S::admin@worlddayofprayer.net::4dac60a2-3009-4181-ae34-395f1da22c1c" providerId="AD" clId="Web-{D27C23D6-3264-85DF-59DD-3CD159CE83E3}" dt="2024-04-18T03:47:53.569" v="204"/>
          <ac:spMkLst>
            <pc:docMk/>
            <pc:sldMk cId="3990701691" sldId="298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3:47:53.569" v="204"/>
          <ac:picMkLst>
            <pc:docMk/>
            <pc:sldMk cId="3990701691" sldId="298"/>
            <ac:picMk id="2" creationId="{312CBC9E-5F53-DE60-4780-2F298580052E}"/>
          </ac:picMkLst>
        </pc:picChg>
      </pc:sldChg>
      <pc:sldChg chg="addSp modSp new mod setBg">
        <pc:chgData name="Samantha Figueroa" userId="S::admin@worlddayofprayer.net::4dac60a2-3009-4181-ae34-395f1da22c1c" providerId="AD" clId="Web-{D27C23D6-3264-85DF-59DD-3CD159CE83E3}" dt="2024-04-18T03:48:35.164" v="206"/>
        <pc:sldMkLst>
          <pc:docMk/>
          <pc:sldMk cId="3981262982" sldId="299"/>
        </pc:sldMkLst>
        <pc:spChg chg="add">
          <ac:chgData name="Samantha Figueroa" userId="S::admin@worlddayofprayer.net::4dac60a2-3009-4181-ae34-395f1da22c1c" providerId="AD" clId="Web-{D27C23D6-3264-85DF-59DD-3CD159CE83E3}" dt="2024-04-18T03:48:35.164" v="206"/>
          <ac:spMkLst>
            <pc:docMk/>
            <pc:sldMk cId="3981262982" sldId="299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3:48:35.164" v="206"/>
          <ac:picMkLst>
            <pc:docMk/>
            <pc:sldMk cId="3981262982" sldId="299"/>
            <ac:picMk id="2" creationId="{A53D8EB8-2154-67B8-2E95-C84284A51D98}"/>
          </ac:picMkLst>
        </pc:picChg>
      </pc:sldChg>
      <pc:sldChg chg="addSp delSp modSp new mod setBg">
        <pc:chgData name="Samantha Figueroa" userId="S::admin@worlddayofprayer.net::4dac60a2-3009-4181-ae34-395f1da22c1c" providerId="AD" clId="Web-{D27C23D6-3264-85DF-59DD-3CD159CE83E3}" dt="2024-04-18T03:49:03.868" v="211"/>
        <pc:sldMkLst>
          <pc:docMk/>
          <pc:sldMk cId="376089705" sldId="300"/>
        </pc:sldMkLst>
        <pc:spChg chg="add del">
          <ac:chgData name="Samantha Figueroa" userId="S::admin@worlddayofprayer.net::4dac60a2-3009-4181-ae34-395f1da22c1c" providerId="AD" clId="Web-{D27C23D6-3264-85DF-59DD-3CD159CE83E3}" dt="2024-04-18T03:49:03.868" v="210"/>
          <ac:spMkLst>
            <pc:docMk/>
            <pc:sldMk cId="376089705" sldId="300"/>
            <ac:spMk id="7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49:03.868" v="211"/>
          <ac:spMkLst>
            <pc:docMk/>
            <pc:sldMk cId="376089705" sldId="300"/>
            <ac:spMk id="9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3:49:03.868" v="211"/>
          <ac:picMkLst>
            <pc:docMk/>
            <pc:sldMk cId="376089705" sldId="300"/>
            <ac:picMk id="2" creationId="{B071785A-E5D5-1A16-D9E2-7DA2F44BA1DB}"/>
          </ac:picMkLst>
        </pc:picChg>
      </pc:sldChg>
      <pc:sldChg chg="addSp delSp modSp new mod setBg">
        <pc:chgData name="Samantha Figueroa" userId="S::admin@worlddayofprayer.net::4dac60a2-3009-4181-ae34-395f1da22c1c" providerId="AD" clId="Web-{D27C23D6-3264-85DF-59DD-3CD159CE83E3}" dt="2024-04-18T03:51:35.263" v="227" actId="20577"/>
        <pc:sldMkLst>
          <pc:docMk/>
          <pc:sldMk cId="2979664946" sldId="301"/>
        </pc:sldMkLst>
        <pc:spChg chg="add mod">
          <ac:chgData name="Samantha Figueroa" userId="S::admin@worlddayofprayer.net::4dac60a2-3009-4181-ae34-395f1da22c1c" providerId="AD" clId="Web-{D27C23D6-3264-85DF-59DD-3CD159CE83E3}" dt="2024-04-18T03:51:35.263" v="227" actId="20577"/>
          <ac:spMkLst>
            <pc:docMk/>
            <pc:sldMk cId="2979664946" sldId="301"/>
            <ac:spMk id="3" creationId="{6E71DE31-7767-88D3-9DD2-41AB054B2618}"/>
          </ac:spMkLst>
        </pc:spChg>
        <pc:spChg chg="add del">
          <ac:chgData name="Samantha Figueroa" userId="S::admin@worlddayofprayer.net::4dac60a2-3009-4181-ae34-395f1da22c1c" providerId="AD" clId="Web-{D27C23D6-3264-85DF-59DD-3CD159CE83E3}" dt="2024-04-18T03:49:54.729" v="215"/>
          <ac:spMkLst>
            <pc:docMk/>
            <pc:sldMk cId="2979664946" sldId="301"/>
            <ac:spMk id="7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49:54.729" v="216"/>
          <ac:spMkLst>
            <pc:docMk/>
            <pc:sldMk cId="2979664946" sldId="301"/>
            <ac:spMk id="9" creationId="{35AB8F98-27E9-490A-9FFC-6FB07CEAB279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49:54.729" v="216"/>
          <ac:spMkLst>
            <pc:docMk/>
            <pc:sldMk cId="2979664946" sldId="301"/>
            <ac:spMk id="10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49:54.729" v="216"/>
          <ac:spMkLst>
            <pc:docMk/>
            <pc:sldMk cId="2979664946" sldId="301"/>
            <ac:spMk id="11" creationId="{CBB673AF-CE4B-46CB-AF61-47A2F6B51B04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49:54.729" v="216"/>
          <ac:spMkLst>
            <pc:docMk/>
            <pc:sldMk cId="2979664946" sldId="301"/>
            <ac:spMk id="13" creationId="{BB244C92-C225-4ED6-9477-FE38CFE28198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49:54.729" v="216"/>
          <ac:spMkLst>
            <pc:docMk/>
            <pc:sldMk cId="2979664946" sldId="301"/>
            <ac:spMk id="15" creationId="{D3B79606-5986-49BA-9D40-A0FD94094DE9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3:49:54.729" v="216"/>
          <ac:picMkLst>
            <pc:docMk/>
            <pc:sldMk cId="2979664946" sldId="301"/>
            <ac:picMk id="2" creationId="{E7999EF9-3F0C-AA49-0C3C-7CFBE737C2C4}"/>
          </ac:picMkLst>
        </pc:picChg>
      </pc:sldChg>
      <pc:sldChg chg="addSp modSp new mod setBg">
        <pc:chgData name="Samantha Figueroa" userId="S::admin@worlddayofprayer.net::4dac60a2-3009-4181-ae34-395f1da22c1c" providerId="AD" clId="Web-{D27C23D6-3264-85DF-59DD-3CD159CE83E3}" dt="2024-04-18T03:58:35.120" v="271" actId="1076"/>
        <pc:sldMkLst>
          <pc:docMk/>
          <pc:sldMk cId="4243289609" sldId="302"/>
        </pc:sldMkLst>
        <pc:spChg chg="add mod">
          <ac:chgData name="Samantha Figueroa" userId="S::admin@worlddayofprayer.net::4dac60a2-3009-4181-ae34-395f1da22c1c" providerId="AD" clId="Web-{D27C23D6-3264-85DF-59DD-3CD159CE83E3}" dt="2024-04-18T03:58:35.120" v="271" actId="1076"/>
          <ac:spMkLst>
            <pc:docMk/>
            <pc:sldMk cId="4243289609" sldId="302"/>
            <ac:spMk id="4" creationId="{C0CD5B93-3EEC-1082-4E78-E84E4D0F0E4F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7:18.868" v="257"/>
          <ac:spMkLst>
            <pc:docMk/>
            <pc:sldMk cId="4243289609" sldId="302"/>
            <ac:spMk id="7" creationId="{8950AD4C-6AF3-49F8-94E1-DBCAFB39478B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3:57:18.868" v="257"/>
          <ac:picMkLst>
            <pc:docMk/>
            <pc:sldMk cId="4243289609" sldId="302"/>
            <ac:picMk id="2" creationId="{B8AE29DA-E268-D28E-0755-42722D42DBEC}"/>
          </ac:picMkLst>
        </pc:picChg>
      </pc:sldChg>
      <pc:sldChg chg="addSp modSp new mod setBg">
        <pc:chgData name="Samantha Figueroa" userId="S::admin@worlddayofprayer.net::4dac60a2-3009-4181-ae34-395f1da22c1c" providerId="AD" clId="Web-{D27C23D6-3264-85DF-59DD-3CD159CE83E3}" dt="2024-04-18T03:58:53.886" v="273"/>
        <pc:sldMkLst>
          <pc:docMk/>
          <pc:sldMk cId="1220180701" sldId="303"/>
        </pc:sldMkLst>
        <pc:spChg chg="add">
          <ac:chgData name="Samantha Figueroa" userId="S::admin@worlddayofprayer.net::4dac60a2-3009-4181-ae34-395f1da22c1c" providerId="AD" clId="Web-{D27C23D6-3264-85DF-59DD-3CD159CE83E3}" dt="2024-04-18T03:58:53.886" v="273"/>
          <ac:spMkLst>
            <pc:docMk/>
            <pc:sldMk cId="1220180701" sldId="303"/>
            <ac:spMk id="7" creationId="{8950AD4C-6AF3-49F8-94E1-DBCAFB39478B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8:53.886" v="273"/>
          <ac:spMkLst>
            <pc:docMk/>
            <pc:sldMk cId="1220180701" sldId="303"/>
            <ac:spMk id="9" creationId="{35AB8F98-27E9-490A-9FFC-6FB07CEAB279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8:53.886" v="273"/>
          <ac:spMkLst>
            <pc:docMk/>
            <pc:sldMk cId="1220180701" sldId="303"/>
            <ac:spMk id="11" creationId="{CBB673AF-CE4B-46CB-AF61-47A2F6B51B04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8:53.886" v="273"/>
          <ac:spMkLst>
            <pc:docMk/>
            <pc:sldMk cId="1220180701" sldId="303"/>
            <ac:spMk id="13" creationId="{BB244C92-C225-4ED6-9477-FE38CFE28198}"/>
          </ac:spMkLst>
        </pc:spChg>
        <pc:spChg chg="add">
          <ac:chgData name="Samantha Figueroa" userId="S::admin@worlddayofprayer.net::4dac60a2-3009-4181-ae34-395f1da22c1c" providerId="AD" clId="Web-{D27C23D6-3264-85DF-59DD-3CD159CE83E3}" dt="2024-04-18T03:58:53.886" v="273"/>
          <ac:spMkLst>
            <pc:docMk/>
            <pc:sldMk cId="1220180701" sldId="303"/>
            <ac:spMk id="15" creationId="{D3B79606-5986-49BA-9D40-A0FD94094DE9}"/>
          </ac:spMkLst>
        </pc:spChg>
        <pc:picChg chg="add mod">
          <ac:chgData name="Samantha Figueroa" userId="S::admin@worlddayofprayer.net::4dac60a2-3009-4181-ae34-395f1da22c1c" providerId="AD" clId="Web-{D27C23D6-3264-85DF-59DD-3CD159CE83E3}" dt="2024-04-18T03:58:53.886" v="273"/>
          <ac:picMkLst>
            <pc:docMk/>
            <pc:sldMk cId="1220180701" sldId="303"/>
            <ac:picMk id="2" creationId="{4FDA64ED-2B7D-9CFC-65EF-1FB220A04E1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2/1/2025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4666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2/1/2025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391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2/1/2025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083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2/1/2025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34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2/1/2025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43679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2/1/2025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4586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2/1/2025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2606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2/1/2025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515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2/1/2025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270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2/1/2025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398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563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7117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87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Low Angle View Of Clouds In Sky">
            <a:extLst>
              <a:ext uri="{FF2B5EF4-FFF2-40B4-BE49-F238E27FC236}">
                <a16:creationId xmlns:a16="http://schemas.microsoft.com/office/drawing/2014/main" id="{7BDE782F-17C4-A85A-2B46-BEB587886B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95" r="6" b="7494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91F8D69-709A-4575-A393-B4C26481A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66083" y="0"/>
            <a:ext cx="9841377" cy="6858000"/>
          </a:xfrm>
          <a:custGeom>
            <a:avLst/>
            <a:gdLst>
              <a:gd name="connsiteX0" fmla="*/ 8218354 w 9841377"/>
              <a:gd name="connsiteY0" fmla="*/ 0 h 6858000"/>
              <a:gd name="connsiteX1" fmla="*/ 5551962 w 9841377"/>
              <a:gd name="connsiteY1" fmla="*/ 0 h 6858000"/>
              <a:gd name="connsiteX2" fmla="*/ 5482342 w 9841377"/>
              <a:gd name="connsiteY2" fmla="*/ 0 h 6858000"/>
              <a:gd name="connsiteX3" fmla="*/ 4359035 w 9841377"/>
              <a:gd name="connsiteY3" fmla="*/ 0 h 6858000"/>
              <a:gd name="connsiteX4" fmla="*/ 4289415 w 9841377"/>
              <a:gd name="connsiteY4" fmla="*/ 0 h 6858000"/>
              <a:gd name="connsiteX5" fmla="*/ 1623023 w 9841377"/>
              <a:gd name="connsiteY5" fmla="*/ 0 h 6858000"/>
              <a:gd name="connsiteX6" fmla="*/ 1600899 w 9841377"/>
              <a:gd name="connsiteY6" fmla="*/ 14997 h 6858000"/>
              <a:gd name="connsiteX7" fmla="*/ 0 w 9841377"/>
              <a:gd name="connsiteY7" fmla="*/ 3621656 h 6858000"/>
              <a:gd name="connsiteX8" fmla="*/ 1874350 w 9841377"/>
              <a:gd name="connsiteY8" fmla="*/ 6374814 h 6858000"/>
              <a:gd name="connsiteX9" fmla="*/ 2390998 w 9841377"/>
              <a:gd name="connsiteY9" fmla="*/ 6780599 h 6858000"/>
              <a:gd name="connsiteX10" fmla="*/ 2502754 w 9841377"/>
              <a:gd name="connsiteY10" fmla="*/ 6858000 h 6858000"/>
              <a:gd name="connsiteX11" fmla="*/ 4289415 w 9841377"/>
              <a:gd name="connsiteY11" fmla="*/ 6858000 h 6858000"/>
              <a:gd name="connsiteX12" fmla="*/ 4359035 w 9841377"/>
              <a:gd name="connsiteY12" fmla="*/ 6858000 h 6858000"/>
              <a:gd name="connsiteX13" fmla="*/ 5482342 w 9841377"/>
              <a:gd name="connsiteY13" fmla="*/ 6858000 h 6858000"/>
              <a:gd name="connsiteX14" fmla="*/ 5551962 w 9841377"/>
              <a:gd name="connsiteY14" fmla="*/ 6858000 h 6858000"/>
              <a:gd name="connsiteX15" fmla="*/ 7338623 w 9841377"/>
              <a:gd name="connsiteY15" fmla="*/ 6858000 h 6858000"/>
              <a:gd name="connsiteX16" fmla="*/ 7450379 w 9841377"/>
              <a:gd name="connsiteY16" fmla="*/ 6780599 h 6858000"/>
              <a:gd name="connsiteX17" fmla="*/ 7967027 w 9841377"/>
              <a:gd name="connsiteY17" fmla="*/ 6374814 h 6858000"/>
              <a:gd name="connsiteX18" fmla="*/ 9841377 w 9841377"/>
              <a:gd name="connsiteY18" fmla="*/ 3621656 h 6858000"/>
              <a:gd name="connsiteX19" fmla="*/ 8240478 w 9841377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41377" h="6858000">
                <a:moveTo>
                  <a:pt x="8218354" y="0"/>
                </a:moveTo>
                <a:lnTo>
                  <a:pt x="5551962" y="0"/>
                </a:lnTo>
                <a:lnTo>
                  <a:pt x="5482342" y="0"/>
                </a:lnTo>
                <a:lnTo>
                  <a:pt x="4359035" y="0"/>
                </a:lnTo>
                <a:lnTo>
                  <a:pt x="4289415" y="0"/>
                </a:lnTo>
                <a:lnTo>
                  <a:pt x="1623023" y="0"/>
                </a:lnTo>
                <a:lnTo>
                  <a:pt x="1600899" y="14997"/>
                </a:lnTo>
                <a:cubicBezTo>
                  <a:pt x="573736" y="754641"/>
                  <a:pt x="0" y="2093192"/>
                  <a:pt x="0" y="3621656"/>
                </a:cubicBezTo>
                <a:cubicBezTo>
                  <a:pt x="0" y="4969131"/>
                  <a:pt x="928725" y="5602839"/>
                  <a:pt x="1874350" y="6374814"/>
                </a:cubicBezTo>
                <a:cubicBezTo>
                  <a:pt x="2046553" y="6515397"/>
                  <a:pt x="2217180" y="6653108"/>
                  <a:pt x="2390998" y="6780599"/>
                </a:cubicBezTo>
                <a:lnTo>
                  <a:pt x="2502754" y="6858000"/>
                </a:lnTo>
                <a:lnTo>
                  <a:pt x="4289415" y="6858000"/>
                </a:lnTo>
                <a:lnTo>
                  <a:pt x="4359035" y="6858000"/>
                </a:lnTo>
                <a:lnTo>
                  <a:pt x="5482342" y="6858000"/>
                </a:lnTo>
                <a:lnTo>
                  <a:pt x="5551962" y="6858000"/>
                </a:lnTo>
                <a:lnTo>
                  <a:pt x="7338623" y="6858000"/>
                </a:lnTo>
                <a:lnTo>
                  <a:pt x="7450379" y="6780599"/>
                </a:lnTo>
                <a:cubicBezTo>
                  <a:pt x="7624197" y="6653108"/>
                  <a:pt x="7794824" y="6515397"/>
                  <a:pt x="7967027" y="6374814"/>
                </a:cubicBezTo>
                <a:cubicBezTo>
                  <a:pt x="8912652" y="5602839"/>
                  <a:pt x="9841377" y="4969131"/>
                  <a:pt x="9841377" y="3621656"/>
                </a:cubicBezTo>
                <a:cubicBezTo>
                  <a:pt x="9841377" y="2093192"/>
                  <a:pt x="9267641" y="754641"/>
                  <a:pt x="8240478" y="14997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87A50C4-1191-461A-9E09-C8057F2AF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035" y="0"/>
            <a:ext cx="2265453" cy="6858000"/>
          </a:xfrm>
          <a:custGeom>
            <a:avLst/>
            <a:gdLst>
              <a:gd name="connsiteX0" fmla="*/ 1117108 w 2265453"/>
              <a:gd name="connsiteY0" fmla="*/ 0 h 6858000"/>
              <a:gd name="connsiteX1" fmla="*/ 1099628 w 2265453"/>
              <a:gd name="connsiteY1" fmla="*/ 0 h 6858000"/>
              <a:gd name="connsiteX2" fmla="*/ 1175238 w 2265453"/>
              <a:gd name="connsiteY2" fmla="*/ 82371 h 6858000"/>
              <a:gd name="connsiteX3" fmla="*/ 2240276 w 2265453"/>
              <a:gd name="connsiteY3" fmla="*/ 3734791 h 6858000"/>
              <a:gd name="connsiteX4" fmla="*/ 274951 w 2265453"/>
              <a:gd name="connsiteY4" fmla="*/ 6634678 h 6858000"/>
              <a:gd name="connsiteX5" fmla="*/ 12802 w 2265453"/>
              <a:gd name="connsiteY5" fmla="*/ 6848127 h 6858000"/>
              <a:gd name="connsiteX6" fmla="*/ 0 w 2265453"/>
              <a:gd name="connsiteY6" fmla="*/ 6858000 h 6858000"/>
              <a:gd name="connsiteX7" fmla="*/ 19410 w 2265453"/>
              <a:gd name="connsiteY7" fmla="*/ 6858000 h 6858000"/>
              <a:gd name="connsiteX8" fmla="*/ 31082 w 2265453"/>
              <a:gd name="connsiteY8" fmla="*/ 6848998 h 6858000"/>
              <a:gd name="connsiteX9" fmla="*/ 293230 w 2265453"/>
              <a:gd name="connsiteY9" fmla="*/ 6635549 h 6858000"/>
              <a:gd name="connsiteX10" fmla="*/ 2258555 w 2265453"/>
              <a:gd name="connsiteY10" fmla="*/ 3735662 h 6858000"/>
              <a:gd name="connsiteX11" fmla="*/ 1193518 w 2265453"/>
              <a:gd name="connsiteY11" fmla="*/ 8324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65453" h="6858000">
                <a:moveTo>
                  <a:pt x="1117108" y="0"/>
                </a:moveTo>
                <a:lnTo>
                  <a:pt x="1099628" y="0"/>
                </a:lnTo>
                <a:lnTo>
                  <a:pt x="1175238" y="82371"/>
                </a:lnTo>
                <a:cubicBezTo>
                  <a:pt x="1926546" y="957940"/>
                  <a:pt x="2303836" y="2277119"/>
                  <a:pt x="2240276" y="3734791"/>
                </a:cubicBezTo>
                <a:cubicBezTo>
                  <a:pt x="2176522" y="5196911"/>
                  <a:pt x="1237280" y="5841173"/>
                  <a:pt x="274951" y="6634678"/>
                </a:cubicBezTo>
                <a:cubicBezTo>
                  <a:pt x="187328" y="6706930"/>
                  <a:pt x="100126" y="6778421"/>
                  <a:pt x="12802" y="6848127"/>
                </a:cubicBezTo>
                <a:lnTo>
                  <a:pt x="0" y="6858000"/>
                </a:lnTo>
                <a:lnTo>
                  <a:pt x="19410" y="6858000"/>
                </a:lnTo>
                <a:lnTo>
                  <a:pt x="31082" y="6848998"/>
                </a:lnTo>
                <a:cubicBezTo>
                  <a:pt x="118405" y="6779292"/>
                  <a:pt x="205608" y="6707801"/>
                  <a:pt x="293230" y="6635549"/>
                </a:cubicBezTo>
                <a:cubicBezTo>
                  <a:pt x="1255560" y="5842045"/>
                  <a:pt x="2194802" y="5197782"/>
                  <a:pt x="2258555" y="3735662"/>
                </a:cubicBezTo>
                <a:cubicBezTo>
                  <a:pt x="2322115" y="2277991"/>
                  <a:pt x="1944825" y="958811"/>
                  <a:pt x="1193518" y="8324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C87DA9F-8DB2-4D48-8716-A928FBB8A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033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95EA065-AC5D-431D-927E-87FF05884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19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6934B3C-D73F-4CD0-95B1-0244D662D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3292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7518" y="1651068"/>
            <a:ext cx="8816340" cy="918586"/>
          </a:xfrm>
        </p:spPr>
        <p:txBody>
          <a:bodyPr anchor="b">
            <a:normAutofit/>
          </a:bodyPr>
          <a:lstStyle/>
          <a:p>
            <a:pPr algn="ctr"/>
            <a:r>
              <a:rPr lang="hu-HU" sz="4000" dirty="0">
                <a:latin typeface="Arial Rounded MT Bold"/>
                <a:ea typeface="Meiryo"/>
              </a:rPr>
              <a:t>2025. ÉVI VILÁGIMANAP</a:t>
            </a:r>
            <a:endParaRPr lang="en-US" dirty="0">
              <a:latin typeface="Arial Rounded MT Bold"/>
              <a:ea typeface="Meiryo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48687" y="2484311"/>
            <a:ext cx="6953250" cy="862394"/>
          </a:xfrm>
        </p:spPr>
        <p:txBody>
          <a:bodyPr anchor="t">
            <a:normAutofit fontScale="85000" lnSpcReduction="20000"/>
          </a:bodyPr>
          <a:lstStyle/>
          <a:p>
            <a:pPr algn="ctr"/>
            <a:r>
              <a:rPr lang="hu-HU" b="1" dirty="0">
                <a:latin typeface="Arial Rounded MT Bold"/>
                <a:ea typeface="Meiryo"/>
              </a:rPr>
              <a:t>Készítette a Cook-szigeteki Világimanapi Bizottság</a:t>
            </a:r>
            <a:endParaRPr lang="en-US" b="1" dirty="0">
              <a:latin typeface="Arial Rounded MT Bold"/>
            </a:endParaRPr>
          </a:p>
        </p:txBody>
      </p:sp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CD122882-14CA-1D46-14B4-17BEDE3EB4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1036" y="5711761"/>
            <a:ext cx="1027176" cy="1036701"/>
          </a:xfrm>
          <a:prstGeom prst="rect">
            <a:avLst/>
          </a:pr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0A39170C-10DC-F590-C8F5-AC6471E3A740}"/>
              </a:ext>
            </a:extLst>
          </p:cNvPr>
          <p:cNvSpPr txBox="1">
            <a:spLocks/>
          </p:cNvSpPr>
          <p:nvPr/>
        </p:nvSpPr>
        <p:spPr>
          <a:xfrm>
            <a:off x="2277999" y="3685223"/>
            <a:ext cx="6953250" cy="1167194"/>
          </a:xfrm>
          <a:prstGeom prst="rect">
            <a:avLst/>
          </a:prstGeom>
        </p:spPr>
        <p:txBody>
          <a:bodyPr vert="horz" lIns="109728" tIns="109728" rIns="109728" bIns="91440" rtlCol="0" anchor="t">
            <a:no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  <a:defRPr sz="2400" b="0" kern="12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20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latin typeface="Arial Rounded MT Bold"/>
                <a:ea typeface="+mn-lt"/>
                <a:cs typeface="+mn-lt"/>
              </a:rPr>
              <a:t>“</a:t>
            </a:r>
            <a:r>
              <a:rPr lang="hu-HU" sz="2000" b="1" dirty="0">
                <a:latin typeface="Arial Rounded MT Bold"/>
                <a:ea typeface="+mn-lt"/>
                <a:cs typeface="+mn-lt"/>
              </a:rPr>
              <a:t>Csodálatosan megalkottál</a:t>
            </a:r>
            <a:r>
              <a:rPr lang="en-US" sz="2000" b="1" dirty="0">
                <a:latin typeface="Arial Rounded MT Bold"/>
                <a:ea typeface="+mn-lt"/>
                <a:cs typeface="+mn-lt"/>
              </a:rPr>
              <a:t>” </a:t>
            </a:r>
            <a:endParaRPr lang="en-US" sz="2000" b="1" dirty="0">
              <a:latin typeface="Arial Rounded MT Bold"/>
              <a:ea typeface="Meiryo"/>
            </a:endParaRPr>
          </a:p>
          <a:p>
            <a:pPr algn="ctr"/>
            <a:r>
              <a:rPr lang="hu-HU" sz="2000" b="1" dirty="0">
                <a:latin typeface="Arial Rounded MT Bold"/>
                <a:ea typeface="+mn-lt"/>
                <a:cs typeface="+mn-lt"/>
              </a:rPr>
              <a:t>Zsolt</a:t>
            </a:r>
            <a:r>
              <a:rPr lang="en-US" sz="2000" b="1" dirty="0">
                <a:latin typeface="Arial Rounded MT Bold"/>
                <a:ea typeface="+mn-lt"/>
                <a:cs typeface="+mn-lt"/>
              </a:rPr>
              <a:t> 139:14 </a:t>
            </a:r>
            <a:r>
              <a:rPr lang="hu-HU" sz="2000" b="1" dirty="0">
                <a:latin typeface="Arial Rounded MT Bold"/>
                <a:ea typeface="+mn-lt"/>
                <a:cs typeface="+mn-lt"/>
              </a:rPr>
              <a:t>nyomán</a:t>
            </a:r>
            <a:endParaRPr lang="en-US" sz="2000" b="1" dirty="0">
              <a:latin typeface="Arial Rounded MT Bold"/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Freeform: Shape 153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6" name="Freeform: Shape 155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8" name="Freeform: Shape 157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0" name="Freeform: Shape 159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2" name="Freeform: Shape 161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4" name="Freeform: Shape 163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6" name="Freeform: Shape 165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8" name="Freeform: Shape 167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70" name="Rectangle 169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2" name="Freeform: Shape 171">
            <a:extLst>
              <a:ext uri="{FF2B5EF4-FFF2-40B4-BE49-F238E27FC236}">
                <a16:creationId xmlns:a16="http://schemas.microsoft.com/office/drawing/2014/main" id="{391F8D69-709A-4575-A393-B4C26481A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66083" y="0"/>
            <a:ext cx="9841377" cy="6858000"/>
          </a:xfrm>
          <a:custGeom>
            <a:avLst/>
            <a:gdLst>
              <a:gd name="connsiteX0" fmla="*/ 8218354 w 9841377"/>
              <a:gd name="connsiteY0" fmla="*/ 0 h 6858000"/>
              <a:gd name="connsiteX1" fmla="*/ 5551962 w 9841377"/>
              <a:gd name="connsiteY1" fmla="*/ 0 h 6858000"/>
              <a:gd name="connsiteX2" fmla="*/ 5482342 w 9841377"/>
              <a:gd name="connsiteY2" fmla="*/ 0 h 6858000"/>
              <a:gd name="connsiteX3" fmla="*/ 4359035 w 9841377"/>
              <a:gd name="connsiteY3" fmla="*/ 0 h 6858000"/>
              <a:gd name="connsiteX4" fmla="*/ 4289415 w 9841377"/>
              <a:gd name="connsiteY4" fmla="*/ 0 h 6858000"/>
              <a:gd name="connsiteX5" fmla="*/ 1623023 w 9841377"/>
              <a:gd name="connsiteY5" fmla="*/ 0 h 6858000"/>
              <a:gd name="connsiteX6" fmla="*/ 1600899 w 9841377"/>
              <a:gd name="connsiteY6" fmla="*/ 14997 h 6858000"/>
              <a:gd name="connsiteX7" fmla="*/ 0 w 9841377"/>
              <a:gd name="connsiteY7" fmla="*/ 3621656 h 6858000"/>
              <a:gd name="connsiteX8" fmla="*/ 1874350 w 9841377"/>
              <a:gd name="connsiteY8" fmla="*/ 6374814 h 6858000"/>
              <a:gd name="connsiteX9" fmla="*/ 2390998 w 9841377"/>
              <a:gd name="connsiteY9" fmla="*/ 6780599 h 6858000"/>
              <a:gd name="connsiteX10" fmla="*/ 2502754 w 9841377"/>
              <a:gd name="connsiteY10" fmla="*/ 6858000 h 6858000"/>
              <a:gd name="connsiteX11" fmla="*/ 4289415 w 9841377"/>
              <a:gd name="connsiteY11" fmla="*/ 6858000 h 6858000"/>
              <a:gd name="connsiteX12" fmla="*/ 4359035 w 9841377"/>
              <a:gd name="connsiteY12" fmla="*/ 6858000 h 6858000"/>
              <a:gd name="connsiteX13" fmla="*/ 5482342 w 9841377"/>
              <a:gd name="connsiteY13" fmla="*/ 6858000 h 6858000"/>
              <a:gd name="connsiteX14" fmla="*/ 5551962 w 9841377"/>
              <a:gd name="connsiteY14" fmla="*/ 6858000 h 6858000"/>
              <a:gd name="connsiteX15" fmla="*/ 7338623 w 9841377"/>
              <a:gd name="connsiteY15" fmla="*/ 6858000 h 6858000"/>
              <a:gd name="connsiteX16" fmla="*/ 7450379 w 9841377"/>
              <a:gd name="connsiteY16" fmla="*/ 6780599 h 6858000"/>
              <a:gd name="connsiteX17" fmla="*/ 7967027 w 9841377"/>
              <a:gd name="connsiteY17" fmla="*/ 6374814 h 6858000"/>
              <a:gd name="connsiteX18" fmla="*/ 9841377 w 9841377"/>
              <a:gd name="connsiteY18" fmla="*/ 3621656 h 6858000"/>
              <a:gd name="connsiteX19" fmla="*/ 8240478 w 9841377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41377" h="6858000">
                <a:moveTo>
                  <a:pt x="8218354" y="0"/>
                </a:moveTo>
                <a:lnTo>
                  <a:pt x="5551962" y="0"/>
                </a:lnTo>
                <a:lnTo>
                  <a:pt x="5482342" y="0"/>
                </a:lnTo>
                <a:lnTo>
                  <a:pt x="4359035" y="0"/>
                </a:lnTo>
                <a:lnTo>
                  <a:pt x="4289415" y="0"/>
                </a:lnTo>
                <a:lnTo>
                  <a:pt x="1623023" y="0"/>
                </a:lnTo>
                <a:lnTo>
                  <a:pt x="1600899" y="14997"/>
                </a:lnTo>
                <a:cubicBezTo>
                  <a:pt x="573736" y="754641"/>
                  <a:pt x="0" y="2093192"/>
                  <a:pt x="0" y="3621656"/>
                </a:cubicBezTo>
                <a:cubicBezTo>
                  <a:pt x="0" y="4969131"/>
                  <a:pt x="928725" y="5602839"/>
                  <a:pt x="1874350" y="6374814"/>
                </a:cubicBezTo>
                <a:cubicBezTo>
                  <a:pt x="2046553" y="6515397"/>
                  <a:pt x="2217180" y="6653108"/>
                  <a:pt x="2390998" y="6780599"/>
                </a:cubicBezTo>
                <a:lnTo>
                  <a:pt x="2502754" y="6858000"/>
                </a:lnTo>
                <a:lnTo>
                  <a:pt x="4289415" y="6858000"/>
                </a:lnTo>
                <a:lnTo>
                  <a:pt x="4359035" y="6858000"/>
                </a:lnTo>
                <a:lnTo>
                  <a:pt x="5482342" y="6858000"/>
                </a:lnTo>
                <a:lnTo>
                  <a:pt x="5551962" y="6858000"/>
                </a:lnTo>
                <a:lnTo>
                  <a:pt x="7338623" y="6858000"/>
                </a:lnTo>
                <a:lnTo>
                  <a:pt x="7450379" y="6780599"/>
                </a:lnTo>
                <a:cubicBezTo>
                  <a:pt x="7624197" y="6653108"/>
                  <a:pt x="7794824" y="6515397"/>
                  <a:pt x="7967027" y="6374814"/>
                </a:cubicBezTo>
                <a:cubicBezTo>
                  <a:pt x="8912652" y="5602839"/>
                  <a:pt x="9841377" y="4969131"/>
                  <a:pt x="9841377" y="3621656"/>
                </a:cubicBezTo>
                <a:cubicBezTo>
                  <a:pt x="9841377" y="2093192"/>
                  <a:pt x="9267641" y="754641"/>
                  <a:pt x="8240478" y="1499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4" name="Freeform: Shape 173">
            <a:extLst>
              <a:ext uri="{FF2B5EF4-FFF2-40B4-BE49-F238E27FC236}">
                <a16:creationId xmlns:a16="http://schemas.microsoft.com/office/drawing/2014/main" id="{C87A50C4-1191-461A-9E09-C8057F2AF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035" y="0"/>
            <a:ext cx="2265453" cy="6858000"/>
          </a:xfrm>
          <a:custGeom>
            <a:avLst/>
            <a:gdLst>
              <a:gd name="connsiteX0" fmla="*/ 1117108 w 2265453"/>
              <a:gd name="connsiteY0" fmla="*/ 0 h 6858000"/>
              <a:gd name="connsiteX1" fmla="*/ 1099628 w 2265453"/>
              <a:gd name="connsiteY1" fmla="*/ 0 h 6858000"/>
              <a:gd name="connsiteX2" fmla="*/ 1175238 w 2265453"/>
              <a:gd name="connsiteY2" fmla="*/ 82371 h 6858000"/>
              <a:gd name="connsiteX3" fmla="*/ 2240276 w 2265453"/>
              <a:gd name="connsiteY3" fmla="*/ 3734791 h 6858000"/>
              <a:gd name="connsiteX4" fmla="*/ 274951 w 2265453"/>
              <a:gd name="connsiteY4" fmla="*/ 6634678 h 6858000"/>
              <a:gd name="connsiteX5" fmla="*/ 12802 w 2265453"/>
              <a:gd name="connsiteY5" fmla="*/ 6848127 h 6858000"/>
              <a:gd name="connsiteX6" fmla="*/ 0 w 2265453"/>
              <a:gd name="connsiteY6" fmla="*/ 6858000 h 6858000"/>
              <a:gd name="connsiteX7" fmla="*/ 19410 w 2265453"/>
              <a:gd name="connsiteY7" fmla="*/ 6858000 h 6858000"/>
              <a:gd name="connsiteX8" fmla="*/ 31082 w 2265453"/>
              <a:gd name="connsiteY8" fmla="*/ 6848998 h 6858000"/>
              <a:gd name="connsiteX9" fmla="*/ 293230 w 2265453"/>
              <a:gd name="connsiteY9" fmla="*/ 6635549 h 6858000"/>
              <a:gd name="connsiteX10" fmla="*/ 2258555 w 2265453"/>
              <a:gd name="connsiteY10" fmla="*/ 3735662 h 6858000"/>
              <a:gd name="connsiteX11" fmla="*/ 1193518 w 2265453"/>
              <a:gd name="connsiteY11" fmla="*/ 8324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65453" h="6858000">
                <a:moveTo>
                  <a:pt x="1117108" y="0"/>
                </a:moveTo>
                <a:lnTo>
                  <a:pt x="1099628" y="0"/>
                </a:lnTo>
                <a:lnTo>
                  <a:pt x="1175238" y="82371"/>
                </a:lnTo>
                <a:cubicBezTo>
                  <a:pt x="1926546" y="957940"/>
                  <a:pt x="2303836" y="2277119"/>
                  <a:pt x="2240276" y="3734791"/>
                </a:cubicBezTo>
                <a:cubicBezTo>
                  <a:pt x="2176522" y="5196911"/>
                  <a:pt x="1237280" y="5841173"/>
                  <a:pt x="274951" y="6634678"/>
                </a:cubicBezTo>
                <a:cubicBezTo>
                  <a:pt x="187328" y="6706930"/>
                  <a:pt x="100126" y="6778421"/>
                  <a:pt x="12802" y="6848127"/>
                </a:cubicBezTo>
                <a:lnTo>
                  <a:pt x="0" y="6858000"/>
                </a:lnTo>
                <a:lnTo>
                  <a:pt x="19410" y="6858000"/>
                </a:lnTo>
                <a:lnTo>
                  <a:pt x="31082" y="6848998"/>
                </a:lnTo>
                <a:cubicBezTo>
                  <a:pt x="118405" y="6779292"/>
                  <a:pt x="205608" y="6707801"/>
                  <a:pt x="293230" y="6635549"/>
                </a:cubicBezTo>
                <a:cubicBezTo>
                  <a:pt x="1255560" y="5842045"/>
                  <a:pt x="2194802" y="5197782"/>
                  <a:pt x="2258555" y="3735662"/>
                </a:cubicBezTo>
                <a:cubicBezTo>
                  <a:pt x="2322115" y="2277991"/>
                  <a:pt x="1944825" y="958811"/>
                  <a:pt x="1193518" y="8324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6" name="Freeform: Shape 175">
            <a:extLst>
              <a:ext uri="{FF2B5EF4-FFF2-40B4-BE49-F238E27FC236}">
                <a16:creationId xmlns:a16="http://schemas.microsoft.com/office/drawing/2014/main" id="{BC87DA9F-8DB2-4D48-8716-A928FBB8A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033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8" name="Freeform: Shape 177">
            <a:extLst>
              <a:ext uri="{FF2B5EF4-FFF2-40B4-BE49-F238E27FC236}">
                <a16:creationId xmlns:a16="http://schemas.microsoft.com/office/drawing/2014/main" id="{195EA065-AC5D-431D-927E-87FF05884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19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0" name="Freeform: Shape 179">
            <a:extLst>
              <a:ext uri="{FF2B5EF4-FFF2-40B4-BE49-F238E27FC236}">
                <a16:creationId xmlns:a16="http://schemas.microsoft.com/office/drawing/2014/main" id="{46934B3C-D73F-4CD0-95B1-0244D662D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3292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B21DC00-81EC-39B2-AEE6-98D0839F0A49}"/>
              </a:ext>
            </a:extLst>
          </p:cNvPr>
          <p:cNvSpPr txBox="1">
            <a:spLocks/>
          </p:cNvSpPr>
          <p:nvPr/>
        </p:nvSpPr>
        <p:spPr>
          <a:xfrm>
            <a:off x="1908199" y="5743795"/>
            <a:ext cx="8369922" cy="1112684"/>
          </a:xfrm>
          <a:prstGeom prst="rect">
            <a:avLst/>
          </a:prstGeom>
        </p:spPr>
        <p:txBody>
          <a:bodyPr vert="horz" lIns="109728" tIns="109728" rIns="109728" bIns="91440" rtlCol="0" anchor="b">
            <a:normAutofit lnSpcReduction="10000"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Aft>
                <a:spcPts val="600"/>
              </a:spcAft>
            </a:pPr>
            <a:r>
              <a:rPr lang="hu-HU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Földrajz</a:t>
            </a:r>
            <a:endParaRPr lang="en-US" sz="5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Picture 1" descr="A map of cook islands&#10;&#10;Description automatically generated">
            <a:extLst>
              <a:ext uri="{FF2B5EF4-FFF2-40B4-BE49-F238E27FC236}">
                <a16:creationId xmlns:a16="http://schemas.microsoft.com/office/drawing/2014/main" id="{FE9640D5-C8FF-7F30-DFBC-257503C7CD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181" y="939945"/>
            <a:ext cx="4341325" cy="4386480"/>
          </a:xfrm>
          <a:prstGeom prst="rect">
            <a:avLst/>
          </a:prstGeom>
        </p:spPr>
      </p:pic>
      <p:pic>
        <p:nvPicPr>
          <p:cNvPr id="5" name="Picture 4" descr="A rocky beach with water and plants&#10;&#10;Description automatically generated">
            <a:extLst>
              <a:ext uri="{FF2B5EF4-FFF2-40B4-BE49-F238E27FC236}">
                <a16:creationId xmlns:a16="http://schemas.microsoft.com/office/drawing/2014/main" id="{F1ED962E-0591-5FA2-EB55-4D033BDDFE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6020" y="939502"/>
            <a:ext cx="3383319" cy="44042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39814A7-ADE0-86A6-EE69-7328DB60B594}"/>
              </a:ext>
            </a:extLst>
          </p:cNvPr>
          <p:cNvSpPr txBox="1"/>
          <p:nvPr/>
        </p:nvSpPr>
        <p:spPr>
          <a:xfrm>
            <a:off x="6163733" y="575169"/>
            <a:ext cx="35509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dirty="0"/>
              <a:t>Vulkanikus eredetű sziklák </a:t>
            </a:r>
            <a:r>
              <a:rPr lang="en-PH" dirty="0"/>
              <a:t>Rarotong</a:t>
            </a:r>
            <a:r>
              <a:rPr lang="hu-HU" dirty="0"/>
              <a:t>ában</a:t>
            </a:r>
            <a:endParaRPr lang="en-US" sz="14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1292489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6F3242E-193C-9A21-C549-7D4B6565D882}"/>
              </a:ext>
            </a:extLst>
          </p:cNvPr>
          <p:cNvSpPr txBox="1">
            <a:spLocks/>
          </p:cNvSpPr>
          <p:nvPr/>
        </p:nvSpPr>
        <p:spPr>
          <a:xfrm>
            <a:off x="7147880" y="2744694"/>
            <a:ext cx="4924871" cy="1366091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hu-HU" sz="5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/>
              </a:rPr>
              <a:t>Történelem</a:t>
            </a:r>
            <a:endParaRPr lang="en-US" sz="5400" dirty="0">
              <a:solidFill>
                <a:schemeClr val="tx1">
                  <a:lumMod val="85000"/>
                  <a:lumOff val="15000"/>
                </a:schemeClr>
              </a:solidFill>
              <a:latin typeface="Arial Rounded MT Bold"/>
            </a:endParaRPr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96CB0275-66F1-4491-93B8-121D0C717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14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18D32C3D-8F76-4E99-BE56-0836CC38C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493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70766076-46F5-42D5-A773-2B3BEF2B8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25575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person in a garment&#10;&#10;Description automatically generated">
            <a:extLst>
              <a:ext uri="{FF2B5EF4-FFF2-40B4-BE49-F238E27FC236}">
                <a16:creationId xmlns:a16="http://schemas.microsoft.com/office/drawing/2014/main" id="{85128C70-EC89-72C3-D432-F03F39500C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5" t="19124" r="-762" b="11573"/>
          <a:stretch/>
        </p:blipFill>
        <p:spPr>
          <a:xfrm>
            <a:off x="7869" y="-71708"/>
            <a:ext cx="7069217" cy="6953445"/>
          </a:xfrm>
          <a:custGeom>
            <a:avLst/>
            <a:gdLst/>
            <a:ahLst/>
            <a:cxnLst/>
            <a:rect l="l" t="t" r="r" b="b"/>
            <a:pathLst>
              <a:path w="4710787" h="6858000">
                <a:moveTo>
                  <a:pt x="0" y="0"/>
                </a:moveTo>
                <a:lnTo>
                  <a:pt x="1214365" y="0"/>
                </a:lnTo>
                <a:lnTo>
                  <a:pt x="1994531" y="0"/>
                </a:lnTo>
                <a:lnTo>
                  <a:pt x="3087764" y="0"/>
                </a:lnTo>
                <a:lnTo>
                  <a:pt x="3109888" y="14997"/>
                </a:lnTo>
                <a:cubicBezTo>
                  <a:pt x="4137051" y="754641"/>
                  <a:pt x="4710787" y="2093192"/>
                  <a:pt x="4710787" y="3621656"/>
                </a:cubicBezTo>
                <a:cubicBezTo>
                  <a:pt x="4710787" y="4969131"/>
                  <a:pt x="3782062" y="5602839"/>
                  <a:pt x="2836437" y="6374814"/>
                </a:cubicBezTo>
                <a:cubicBezTo>
                  <a:pt x="2664234" y="6515397"/>
                  <a:pt x="2493607" y="6653108"/>
                  <a:pt x="2319789" y="6780599"/>
                </a:cubicBezTo>
                <a:lnTo>
                  <a:pt x="2208033" y="6858000"/>
                </a:lnTo>
                <a:lnTo>
                  <a:pt x="1994531" y="6858000"/>
                </a:lnTo>
                <a:lnTo>
                  <a:pt x="121436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4A15771-7E8D-9022-E96A-3A4A9926727C}"/>
              </a:ext>
            </a:extLst>
          </p:cNvPr>
          <p:cNvSpPr txBox="1"/>
          <p:nvPr/>
        </p:nvSpPr>
        <p:spPr>
          <a:xfrm>
            <a:off x="-3048" y="-73152"/>
            <a:ext cx="430072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  <a:latin typeface="Times New Roman"/>
                <a:cs typeface="Times New Roman"/>
              </a:rPr>
              <a:t>© Cook Islands Tourism (*not to be used on items for sale)</a:t>
            </a:r>
            <a:endParaRPr lang="en-US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010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artoon of a sailboat in the rain&#10;&#10;Description automatically generated">
            <a:extLst>
              <a:ext uri="{FF2B5EF4-FFF2-40B4-BE49-F238E27FC236}">
                <a16:creationId xmlns:a16="http://schemas.microsoft.com/office/drawing/2014/main" id="{F77A9CE0-8D73-D94D-731B-99679449F5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59" r="15299" b="1"/>
          <a:stretch/>
        </p:blipFill>
        <p:spPr>
          <a:xfrm>
            <a:off x="20" y="-1"/>
            <a:ext cx="6073118" cy="6858000"/>
          </a:xfrm>
          <a:prstGeom prst="rect">
            <a:avLst/>
          </a:prstGeom>
        </p:spPr>
      </p:pic>
      <p:pic>
        <p:nvPicPr>
          <p:cNvPr id="4" name="Picture 3" descr="A wooden boat on a black fabric&#10;&#10;Description automatically generated">
            <a:extLst>
              <a:ext uri="{FF2B5EF4-FFF2-40B4-BE49-F238E27FC236}">
                <a16:creationId xmlns:a16="http://schemas.microsoft.com/office/drawing/2014/main" id="{820DEC21-0E32-D41E-7F3F-E9BF46D00B9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035" r="13548"/>
          <a:stretch/>
        </p:blipFill>
        <p:spPr>
          <a:xfrm>
            <a:off x="6042661" y="10"/>
            <a:ext cx="6149340" cy="68656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CAC4B4-50D9-D640-23D8-52A46248C706}"/>
              </a:ext>
            </a:extLst>
          </p:cNvPr>
          <p:cNvSpPr txBox="1"/>
          <p:nvPr/>
        </p:nvSpPr>
        <p:spPr>
          <a:xfrm>
            <a:off x="-1" y="6595872"/>
            <a:ext cx="117348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Times New Roman"/>
                <a:cs typeface="Times New Roman"/>
              </a:rPr>
              <a:t>© David Riley</a:t>
            </a:r>
            <a:endParaRPr lang="en-US" sz="12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33DD81-9D96-357D-7323-3F57BB8CA43A}"/>
              </a:ext>
            </a:extLst>
          </p:cNvPr>
          <p:cNvSpPr txBox="1"/>
          <p:nvPr/>
        </p:nvSpPr>
        <p:spPr>
          <a:xfrm>
            <a:off x="6019800" y="0"/>
            <a:ext cx="617982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sz="3000" dirty="0">
                <a:latin typeface="Times New Roman"/>
                <a:cs typeface="Times New Roman"/>
              </a:rPr>
              <a:t>Vaka polinéz kenu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1988748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erson in a boat&#10;&#10;Description automatically generated">
            <a:extLst>
              <a:ext uri="{FF2B5EF4-FFF2-40B4-BE49-F238E27FC236}">
                <a16:creationId xmlns:a16="http://schemas.microsoft.com/office/drawing/2014/main" id="{975C1AD4-B562-7B18-0247-3D21FA1169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40" b="31847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CB4415F-0A93-B5AC-8385-D57EBA1B6625}"/>
              </a:ext>
            </a:extLst>
          </p:cNvPr>
          <p:cNvSpPr txBox="1"/>
          <p:nvPr/>
        </p:nvSpPr>
        <p:spPr>
          <a:xfrm>
            <a:off x="11021568" y="6595872"/>
            <a:ext cx="117043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Times New Roman"/>
                <a:cs typeface="Times New Roman"/>
              </a:rPr>
              <a:t>© David Riley</a:t>
            </a:r>
            <a:endParaRPr lang="en-US" sz="1200" b="1">
              <a:solidFill>
                <a:schemeClr val="bg1"/>
              </a:solidFill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1568785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ainting of a ship in the ocean&#10;&#10;Description automatically generated">
            <a:extLst>
              <a:ext uri="{FF2B5EF4-FFF2-40B4-BE49-F238E27FC236}">
                <a16:creationId xmlns:a16="http://schemas.microsoft.com/office/drawing/2014/main" id="{68431168-13B4-DB81-D9F8-1025EBA378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75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02560CC-AC42-B06E-0B2C-BFEF7BE9528F}"/>
              </a:ext>
            </a:extLst>
          </p:cNvPr>
          <p:cNvSpPr txBox="1"/>
          <p:nvPr/>
        </p:nvSpPr>
        <p:spPr>
          <a:xfrm>
            <a:off x="0" y="6454140"/>
            <a:ext cx="12199620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sz="2000" dirty="0">
                <a:latin typeface="Times New Roman"/>
                <a:cs typeface="Times New Roman"/>
              </a:rPr>
              <a:t>Cook kapitány hajója, az Endevour (Törekvés)</a:t>
            </a:r>
            <a:r>
              <a:rPr lang="en-US" sz="2000" dirty="0">
                <a:latin typeface="Times New Roman"/>
                <a:cs typeface="Times New Roman"/>
              </a:rPr>
              <a:t> -  Samuel Atkins </a:t>
            </a:r>
            <a:r>
              <a:rPr lang="hu-HU" sz="2000" dirty="0">
                <a:latin typeface="Times New Roman"/>
                <a:cs typeface="Times New Roman"/>
              </a:rPr>
              <a:t>festménye </a:t>
            </a:r>
            <a:r>
              <a:rPr lang="en-US" sz="2000" dirty="0">
                <a:latin typeface="Times New Roman"/>
                <a:cs typeface="Times New Roman"/>
              </a:rPr>
              <a:t>(1787-1808)</a:t>
            </a:r>
            <a:endParaRPr lang="en-US" sz="2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3153799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E217F32C-75AA-4B97-ADFB-5E2C3C7EC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50" descr="A group of children in a classroom&#10;&#10;Description automatically generated">
            <a:extLst>
              <a:ext uri="{FF2B5EF4-FFF2-40B4-BE49-F238E27FC236}">
                <a16:creationId xmlns:a16="http://schemas.microsoft.com/office/drawing/2014/main" id="{67F65B2F-6A8C-B5BD-7E69-ABBE3E12B8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02" b="780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4D76AAEA-AF3A-4616-9F99-E9AA131A5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36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4844A7-F079-A686-ACCF-8FB38AFEE3C2}"/>
              </a:ext>
            </a:extLst>
          </p:cNvPr>
          <p:cNvSpPr txBox="1"/>
          <p:nvPr/>
        </p:nvSpPr>
        <p:spPr>
          <a:xfrm>
            <a:off x="6095999" y="2291148"/>
            <a:ext cx="5618431" cy="3285207"/>
          </a:xfrm>
          <a:prstGeom prst="rect">
            <a:avLst/>
          </a:prstGeom>
        </p:spPr>
        <p:txBody>
          <a:bodyPr rot="0" spcFirstLastPara="0" vertOverflow="overflow" horzOverflow="overflow" vert="horz" lIns="109728" tIns="109728" rIns="109728" bIns="9144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</a:pPr>
            <a:r>
              <a:rPr lang="hu-HU" sz="5400" b="1" spc="1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Oktatás</a:t>
            </a:r>
            <a:endParaRPr lang="en-US" sz="5400" b="1" spc="15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073EEE-4CDD-F49B-02DC-E405BC92EE2F}"/>
              </a:ext>
            </a:extLst>
          </p:cNvPr>
          <p:cNvSpPr txBox="1"/>
          <p:nvPr/>
        </p:nvSpPr>
        <p:spPr>
          <a:xfrm>
            <a:off x="0" y="6583680"/>
            <a:ext cx="216408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PH" sz="1200" dirty="0">
                <a:solidFill>
                  <a:schemeClr val="bg1"/>
                </a:solidFill>
                <a:latin typeface="Times New Roman"/>
                <a:cs typeface="Times New Roman"/>
              </a:rPr>
              <a:t>© Arorangi Schools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224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people sitting at tables in a room&#10;&#10;Description automatically generated">
            <a:extLst>
              <a:ext uri="{FF2B5EF4-FFF2-40B4-BE49-F238E27FC236}">
                <a16:creationId xmlns:a16="http://schemas.microsoft.com/office/drawing/2014/main" id="{D0B1CA85-0B5D-39F9-7391-8D4FA82254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740" b="18260"/>
          <a:stretch/>
        </p:blipFill>
        <p:spPr>
          <a:xfrm rot="10800000">
            <a:off x="-1" y="10"/>
            <a:ext cx="1219200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002556-8F2B-81CD-2D99-6C64B2EC71E9}"/>
              </a:ext>
            </a:extLst>
          </p:cNvPr>
          <p:cNvSpPr txBox="1"/>
          <p:nvPr/>
        </p:nvSpPr>
        <p:spPr>
          <a:xfrm>
            <a:off x="-7398" y="6461538"/>
            <a:ext cx="12199620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>
                <a:latin typeface="Times New Roman"/>
                <a:ea typeface="Meiryo"/>
                <a:cs typeface="Times New Roman"/>
              </a:rPr>
              <a:t>Apii Arorangi </a:t>
            </a:r>
            <a:r>
              <a:rPr lang="hu-HU" sz="2000" dirty="0">
                <a:latin typeface="Times New Roman"/>
                <a:ea typeface="Meiryo"/>
                <a:cs typeface="Times New Roman"/>
              </a:rPr>
              <a:t>Iskola</a:t>
            </a:r>
            <a:endParaRPr lang="en-US" sz="2000" dirty="0">
              <a:latin typeface="Times New Roman"/>
              <a:ea typeface="Meiryo"/>
              <a:cs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E4B2CD-CD72-66AA-D530-36E350B2D3A3}"/>
              </a:ext>
            </a:extLst>
          </p:cNvPr>
          <p:cNvSpPr txBox="1"/>
          <p:nvPr/>
        </p:nvSpPr>
        <p:spPr>
          <a:xfrm>
            <a:off x="10024369" y="6524496"/>
            <a:ext cx="216408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PH" sz="1200" dirty="0">
                <a:latin typeface="Times New Roman"/>
                <a:cs typeface="Times New Roman"/>
              </a:rPr>
              <a:t>© Arorangi Schools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800914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age of a book with text&#10;&#10;Description automatically generated">
            <a:extLst>
              <a:ext uri="{FF2B5EF4-FFF2-40B4-BE49-F238E27FC236}">
                <a16:creationId xmlns:a16="http://schemas.microsoft.com/office/drawing/2014/main" id="{42B54A06-EE5B-3CD1-68CA-12C53327CC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15" b="18685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2580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3E416D2-D994-4F7A-8F62-B28B11BE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 descr="A group of people wearing hats&#10;&#10;Description automatically generated">
            <a:extLst>
              <a:ext uri="{FF2B5EF4-FFF2-40B4-BE49-F238E27FC236}">
                <a16:creationId xmlns:a16="http://schemas.microsoft.com/office/drawing/2014/main" id="{5046F143-516E-99CE-C070-1DDB03D5AA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5708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746D3498-BB0C-4BBC-957B-FC6466C80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15949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348024 w 7476051"/>
              <a:gd name="connsiteY1" fmla="*/ 0 h 6858000"/>
              <a:gd name="connsiteX2" fmla="*/ 681975 w 7476051"/>
              <a:gd name="connsiteY2" fmla="*/ 0 h 6858000"/>
              <a:gd name="connsiteX3" fmla="*/ 1555845 w 7476051"/>
              <a:gd name="connsiteY3" fmla="*/ 0 h 6858000"/>
              <a:gd name="connsiteX4" fmla="*/ 1568054 w 7476051"/>
              <a:gd name="connsiteY4" fmla="*/ 0 h 6858000"/>
              <a:gd name="connsiteX5" fmla="*/ 1693495 w 7476051"/>
              <a:gd name="connsiteY5" fmla="*/ 0 h 6858000"/>
              <a:gd name="connsiteX6" fmla="*/ 3186636 w 7476051"/>
              <a:gd name="connsiteY6" fmla="*/ 0 h 6858000"/>
              <a:gd name="connsiteX7" fmla="*/ 5853028 w 7476051"/>
              <a:gd name="connsiteY7" fmla="*/ 0 h 6858000"/>
              <a:gd name="connsiteX8" fmla="*/ 5875152 w 7476051"/>
              <a:gd name="connsiteY8" fmla="*/ 14997 h 6858000"/>
              <a:gd name="connsiteX9" fmla="*/ 7476051 w 7476051"/>
              <a:gd name="connsiteY9" fmla="*/ 3621656 h 6858000"/>
              <a:gd name="connsiteX10" fmla="*/ 5601701 w 7476051"/>
              <a:gd name="connsiteY10" fmla="*/ 6374814 h 6858000"/>
              <a:gd name="connsiteX11" fmla="*/ 5085053 w 7476051"/>
              <a:gd name="connsiteY11" fmla="*/ 6780599 h 6858000"/>
              <a:gd name="connsiteX12" fmla="*/ 4973297 w 7476051"/>
              <a:gd name="connsiteY12" fmla="*/ 6858000 h 6858000"/>
              <a:gd name="connsiteX13" fmla="*/ 3186636 w 7476051"/>
              <a:gd name="connsiteY13" fmla="*/ 6858000 h 6858000"/>
              <a:gd name="connsiteX14" fmla="*/ 1568054 w 7476051"/>
              <a:gd name="connsiteY14" fmla="*/ 6858000 h 6858000"/>
              <a:gd name="connsiteX15" fmla="*/ 1555845 w 7476051"/>
              <a:gd name="connsiteY15" fmla="*/ 6858000 h 6858000"/>
              <a:gd name="connsiteX16" fmla="*/ 1385101 w 7476051"/>
              <a:gd name="connsiteY16" fmla="*/ 6858000 h 6858000"/>
              <a:gd name="connsiteX17" fmla="*/ 681975 w 7476051"/>
              <a:gd name="connsiteY17" fmla="*/ 6858000 h 6858000"/>
              <a:gd name="connsiteX18" fmla="*/ 348024 w 7476051"/>
              <a:gd name="connsiteY18" fmla="*/ 6858000 h 6858000"/>
              <a:gd name="connsiteX19" fmla="*/ 0 w 7476051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348024" y="0"/>
                </a:lnTo>
                <a:lnTo>
                  <a:pt x="681975" y="0"/>
                </a:lnTo>
                <a:lnTo>
                  <a:pt x="1555845" y="0"/>
                </a:lnTo>
                <a:lnTo>
                  <a:pt x="1568054" y="0"/>
                </a:lnTo>
                <a:lnTo>
                  <a:pt x="1693495" y="0"/>
                </a:lnTo>
                <a:lnTo>
                  <a:pt x="3186636" y="0"/>
                </a:ln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1" y="6374814"/>
                </a:cubicBezTo>
                <a:cubicBezTo>
                  <a:pt x="5429498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3186636" y="6858000"/>
                </a:lnTo>
                <a:lnTo>
                  <a:pt x="1568054" y="6858000"/>
                </a:lnTo>
                <a:lnTo>
                  <a:pt x="1555845" y="6858000"/>
                </a:lnTo>
                <a:lnTo>
                  <a:pt x="1385101" y="6858000"/>
                </a:lnTo>
                <a:lnTo>
                  <a:pt x="681975" y="6858000"/>
                </a:lnTo>
                <a:lnTo>
                  <a:pt x="3480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539A79B-DFBA-4781-B0DE-4044B072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97492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D8EFB43-661E-4B15-BA65-39CC17EF7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10788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3C4E77D-B131-52AB-C029-83A26AEA4274}"/>
              </a:ext>
            </a:extLst>
          </p:cNvPr>
          <p:cNvSpPr txBox="1">
            <a:spLocks/>
          </p:cNvSpPr>
          <p:nvPr/>
        </p:nvSpPr>
        <p:spPr>
          <a:xfrm>
            <a:off x="7945755" y="2489268"/>
            <a:ext cx="3768675" cy="2142207"/>
          </a:xfrm>
          <a:prstGeom prst="rect">
            <a:avLst/>
          </a:prstGeom>
        </p:spPr>
        <p:txBody>
          <a:bodyPr vert="horz" lIns="109728" tIns="109728" rIns="109728" bIns="9144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hu-HU" sz="5400" dirty="0">
                <a:solidFill>
                  <a:schemeClr val="bg1"/>
                </a:solidFill>
                <a:latin typeface="Arial Rounded MT Bold"/>
              </a:rPr>
              <a:t>Gyermekek és fiatalok</a:t>
            </a:r>
            <a:endParaRPr lang="en-US" sz="5400" dirty="0">
              <a:solidFill>
                <a:schemeClr val="bg1"/>
              </a:solidFill>
              <a:latin typeface="Arial Rounded MT Bold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90B795-F9AC-8771-5F1A-C4A38488315F}"/>
              </a:ext>
            </a:extLst>
          </p:cNvPr>
          <p:cNvSpPr txBox="1"/>
          <p:nvPr/>
        </p:nvSpPr>
        <p:spPr>
          <a:xfrm>
            <a:off x="8241793" y="6315323"/>
            <a:ext cx="39502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1200" b="1" dirty="0">
                <a:solidFill>
                  <a:schemeClr val="bg1"/>
                </a:solidFill>
                <a:latin typeface="Times New Roman"/>
                <a:cs typeface="Times New Roman"/>
              </a:rPr>
              <a:t>© Cook Islands Tourism</a:t>
            </a:r>
            <a:endParaRPr lang="hu-HU" sz="1200" b="1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algn="r"/>
            <a:r>
              <a:rPr lang="en-GB" sz="1200" b="1" dirty="0">
                <a:solidFill>
                  <a:schemeClr val="bg1"/>
                </a:solidFill>
                <a:latin typeface="Times New Roman"/>
                <a:cs typeface="Times New Roman"/>
              </a:rPr>
              <a:t> (</a:t>
            </a:r>
            <a:r>
              <a:rPr lang="hu-HU" sz="1200" b="1" dirty="0">
                <a:solidFill>
                  <a:schemeClr val="bg1"/>
                </a:solidFill>
                <a:latin typeface="Times New Roman"/>
                <a:cs typeface="Times New Roman"/>
              </a:rPr>
              <a:t>kereskedelmi célra nem használható fel</a:t>
            </a:r>
            <a:r>
              <a:rPr lang="en-GB" sz="1200" b="1" dirty="0">
                <a:solidFill>
                  <a:schemeClr val="bg1"/>
                </a:solidFill>
                <a:latin typeface="Times New Roman"/>
                <a:cs typeface="Times New Roman"/>
              </a:rPr>
              <a:t>)</a:t>
            </a:r>
            <a:endParaRPr lang="en-US" sz="1200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69398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people standing in a field&#10;&#10;Description automatically generated">
            <a:extLst>
              <a:ext uri="{FF2B5EF4-FFF2-40B4-BE49-F238E27FC236}">
                <a16:creationId xmlns:a16="http://schemas.microsoft.com/office/drawing/2014/main" id="{EEF0662D-B71A-8545-D271-9BBCB77819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963" b="37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2F3AD5-9BFD-A7D1-DA4C-AB88A3962EED}"/>
              </a:ext>
            </a:extLst>
          </p:cNvPr>
          <p:cNvSpPr txBox="1"/>
          <p:nvPr/>
        </p:nvSpPr>
        <p:spPr>
          <a:xfrm>
            <a:off x="0" y="6469380"/>
            <a:ext cx="12199620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sz="2000" dirty="0">
                <a:ea typeface="+mn-lt"/>
                <a:cs typeface="+mn-lt"/>
              </a:rPr>
              <a:t>Cserkészlányok</a:t>
            </a:r>
            <a:endParaRPr lang="en-US" sz="2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059532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5AB8F98-27E9-490A-9FFC-6FB07CEAB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4762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BB673AF-CE4B-46CB-AF61-47A2F6B51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92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B244C92-C225-4ED6-9477-FE38CFE2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19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3B79606-5986-49BA-9D40-A0FD94094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7618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" name="Picture 2" descr="A child wearing a flower garland&#10;&#10;Description automatically generated">
            <a:extLst>
              <a:ext uri="{FF2B5EF4-FFF2-40B4-BE49-F238E27FC236}">
                <a16:creationId xmlns:a16="http://schemas.microsoft.com/office/drawing/2014/main" id="{67A41184-F72E-527E-E0ED-370A2D748F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12" r="-1" b="-1"/>
          <a:stretch/>
        </p:blipFill>
        <p:spPr>
          <a:xfrm>
            <a:off x="966083" y="10"/>
            <a:ext cx="9841377" cy="6857990"/>
          </a:xfrm>
          <a:custGeom>
            <a:avLst/>
            <a:gdLst/>
            <a:ahLst/>
            <a:cxnLst/>
            <a:rect l="l" t="t" r="r" b="b"/>
            <a:pathLst>
              <a:path w="9841377" h="6858000">
                <a:moveTo>
                  <a:pt x="1623023" y="0"/>
                </a:moveTo>
                <a:lnTo>
                  <a:pt x="4289415" y="0"/>
                </a:lnTo>
                <a:lnTo>
                  <a:pt x="4359035" y="0"/>
                </a:lnTo>
                <a:lnTo>
                  <a:pt x="5482342" y="0"/>
                </a:lnTo>
                <a:lnTo>
                  <a:pt x="5551962" y="0"/>
                </a:lnTo>
                <a:lnTo>
                  <a:pt x="8218354" y="0"/>
                </a:lnTo>
                <a:lnTo>
                  <a:pt x="8240478" y="14997"/>
                </a:lnTo>
                <a:cubicBezTo>
                  <a:pt x="9267641" y="754641"/>
                  <a:pt x="9841377" y="2093192"/>
                  <a:pt x="9841377" y="3621656"/>
                </a:cubicBezTo>
                <a:cubicBezTo>
                  <a:pt x="9841377" y="4969131"/>
                  <a:pt x="8912652" y="5602839"/>
                  <a:pt x="7967027" y="6374814"/>
                </a:cubicBezTo>
                <a:cubicBezTo>
                  <a:pt x="7794824" y="6515397"/>
                  <a:pt x="7624197" y="6653108"/>
                  <a:pt x="7450379" y="6780599"/>
                </a:cubicBezTo>
                <a:lnTo>
                  <a:pt x="7338623" y="6858000"/>
                </a:lnTo>
                <a:lnTo>
                  <a:pt x="5551962" y="6858000"/>
                </a:lnTo>
                <a:lnTo>
                  <a:pt x="5482342" y="6858000"/>
                </a:lnTo>
                <a:lnTo>
                  <a:pt x="4359035" y="6858000"/>
                </a:lnTo>
                <a:lnTo>
                  <a:pt x="4289415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7AED54F-DBF5-9C60-E5CB-F024B213B4F6}"/>
              </a:ext>
            </a:extLst>
          </p:cNvPr>
          <p:cNvSpPr txBox="1"/>
          <p:nvPr/>
        </p:nvSpPr>
        <p:spPr>
          <a:xfrm>
            <a:off x="8319990" y="6205993"/>
            <a:ext cx="362684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1200" b="1" dirty="0">
                <a:latin typeface="Times New Roman"/>
                <a:cs typeface="Times New Roman"/>
              </a:rPr>
              <a:t>© Cook Islands Tourism </a:t>
            </a:r>
            <a:endParaRPr lang="hu-HU" sz="1200" b="1" dirty="0">
              <a:latin typeface="Times New Roman"/>
              <a:cs typeface="Times New Roman"/>
            </a:endParaRPr>
          </a:p>
          <a:p>
            <a:pPr algn="r"/>
            <a:r>
              <a:rPr lang="en-GB" sz="1200" b="1" dirty="0">
                <a:latin typeface="Times New Roman"/>
                <a:cs typeface="Times New Roman"/>
              </a:rPr>
              <a:t>(</a:t>
            </a:r>
            <a:r>
              <a:rPr lang="hu-HU" sz="1200" b="1" dirty="0">
                <a:latin typeface="Times New Roman"/>
                <a:cs typeface="Times New Roman"/>
              </a:rPr>
              <a:t>kereskedelmi célra tilos felhasználni</a:t>
            </a:r>
            <a:r>
              <a:rPr lang="en-GB" sz="1200" b="1" dirty="0">
                <a:latin typeface="Times New Roman"/>
                <a:cs typeface="Times New Roman"/>
              </a:rPr>
              <a:t>)</a:t>
            </a:r>
            <a:endParaRPr lang="en-US" sz="1200" b="1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24222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 descr="A close up of a leaf&#10;&#10;Description automatically generated">
            <a:extLst>
              <a:ext uri="{FF2B5EF4-FFF2-40B4-BE49-F238E27FC236}">
                <a16:creationId xmlns:a16="http://schemas.microsoft.com/office/drawing/2014/main" id="{D8AD5926-CD49-AD44-C747-F14EB62C71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966" r="1" b="18836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8CC700D5-9809-43F4-89D5-7DBBCB0DC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086" y="1519577"/>
            <a:ext cx="4875255" cy="4344028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C7163242-6303-46DC-BAC1-2A204F061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06005" y="1664838"/>
            <a:ext cx="4581293" cy="4059095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805C4C40-D70E-4C4F-B228-98A0A6132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00000" flipH="1">
            <a:off x="747085" y="1272209"/>
            <a:ext cx="5147826" cy="4839241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F83DDB3-E10D-7D44-0863-5E16653117E6}"/>
              </a:ext>
            </a:extLst>
          </p:cNvPr>
          <p:cNvSpPr txBox="1">
            <a:spLocks/>
          </p:cNvSpPr>
          <p:nvPr/>
        </p:nvSpPr>
        <p:spPr>
          <a:xfrm>
            <a:off x="1364275" y="2247663"/>
            <a:ext cx="3691581" cy="2186393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Aft>
                <a:spcPts val="600"/>
              </a:spcAft>
            </a:pPr>
            <a:r>
              <a:rPr lang="hu-HU" sz="4000" dirty="0">
                <a:solidFill>
                  <a:schemeClr val="bg1"/>
                </a:solidFill>
              </a:rPr>
              <a:t>Művészetek és kultúra </a:t>
            </a:r>
            <a:endParaRPr lang="en-US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43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A67F01-BBA3-EE76-8664-12582E1179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526" r="17049"/>
          <a:stretch/>
        </p:blipFill>
        <p:spPr>
          <a:xfrm>
            <a:off x="-3" y="-1"/>
            <a:ext cx="7488936" cy="6858000"/>
          </a:xfrm>
          <a:prstGeom prst="rect">
            <a:avLst/>
          </a:prstGeom>
        </p:spPr>
      </p:pic>
      <p:pic>
        <p:nvPicPr>
          <p:cNvPr id="4" name="Picture 3" descr="A hat on a colorful blanket&#10;&#10;Description automatically generated">
            <a:extLst>
              <a:ext uri="{FF2B5EF4-FFF2-40B4-BE49-F238E27FC236}">
                <a16:creationId xmlns:a16="http://schemas.microsoft.com/office/drawing/2014/main" id="{EF05D5E7-C0A0-0047-780B-6743F7567C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23" r="8728"/>
          <a:stretch/>
        </p:blipFill>
        <p:spPr>
          <a:xfrm>
            <a:off x="7466077" y="10"/>
            <a:ext cx="4725925" cy="68427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A04D19-F47A-443D-C4F2-4A87AC718865}"/>
              </a:ext>
            </a:extLst>
          </p:cNvPr>
          <p:cNvSpPr txBox="1"/>
          <p:nvPr/>
        </p:nvSpPr>
        <p:spPr>
          <a:xfrm>
            <a:off x="0" y="0"/>
            <a:ext cx="405688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  <a:latin typeface="Times New Roman"/>
                <a:ea typeface="Meiryo"/>
                <a:cs typeface="Times New Roman"/>
              </a:rPr>
              <a:t>© Cook Islands Tourism </a:t>
            </a:r>
            <a:endParaRPr lang="en-US" sz="1200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AE4820-3A7B-F7B4-44B0-401EDB0DF561}"/>
              </a:ext>
            </a:extLst>
          </p:cNvPr>
          <p:cNvSpPr txBox="1"/>
          <p:nvPr/>
        </p:nvSpPr>
        <p:spPr>
          <a:xfrm>
            <a:off x="7482840" y="6454140"/>
            <a:ext cx="4709160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sz="2000" dirty="0">
                <a:ea typeface="+mn-lt"/>
                <a:cs typeface="+mn-lt"/>
              </a:rPr>
              <a:t>Kézműves r</a:t>
            </a:r>
            <a:r>
              <a:rPr lang="en-US" sz="2000" dirty="0" err="1">
                <a:ea typeface="+mn-lt"/>
                <a:cs typeface="+mn-lt"/>
              </a:rPr>
              <a:t>ito</a:t>
            </a:r>
            <a:r>
              <a:rPr lang="en-US" sz="2000" dirty="0">
                <a:ea typeface="+mn-lt"/>
                <a:cs typeface="+mn-lt"/>
              </a:rPr>
              <a:t> </a:t>
            </a:r>
            <a:r>
              <a:rPr lang="hu-HU" sz="2000" dirty="0">
                <a:ea typeface="+mn-lt"/>
                <a:cs typeface="+mn-lt"/>
              </a:rPr>
              <a:t>kalap</a:t>
            </a:r>
            <a:endParaRPr lang="en-US" sz="2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37091980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erson sitting on a blanket in front of a house&#10;&#10;Description automatically generated">
            <a:extLst>
              <a:ext uri="{FF2B5EF4-FFF2-40B4-BE49-F238E27FC236}">
                <a16:creationId xmlns:a16="http://schemas.microsoft.com/office/drawing/2014/main" id="{C6FEADAB-89DC-7489-7A89-37A53DF35E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99" t="9792" r="27733" b="5775"/>
          <a:stretch/>
        </p:blipFill>
        <p:spPr>
          <a:xfrm>
            <a:off x="22880" y="-1"/>
            <a:ext cx="6092584" cy="6862771"/>
          </a:xfrm>
          <a:prstGeom prst="rect">
            <a:avLst/>
          </a:prstGeom>
        </p:spPr>
      </p:pic>
      <p:pic>
        <p:nvPicPr>
          <p:cNvPr id="3" name="Picture 2" descr="A person wearing a green dress and a flower crown&#10;&#10;Description automatically generated">
            <a:extLst>
              <a:ext uri="{FF2B5EF4-FFF2-40B4-BE49-F238E27FC236}">
                <a16:creationId xmlns:a16="http://schemas.microsoft.com/office/drawing/2014/main" id="{964E82B9-D4CD-E284-2F12-52E0A4583D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0888" b="-1"/>
          <a:stretch/>
        </p:blipFill>
        <p:spPr>
          <a:xfrm>
            <a:off x="6118861" y="10"/>
            <a:ext cx="607314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303FFF-35A7-CFEE-9341-9F1E832888C8}"/>
              </a:ext>
            </a:extLst>
          </p:cNvPr>
          <p:cNvSpPr txBox="1"/>
          <p:nvPr/>
        </p:nvSpPr>
        <p:spPr>
          <a:xfrm>
            <a:off x="8321040" y="6589776"/>
            <a:ext cx="399897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200" b="1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14505F-42DD-8438-2AD7-4B467E44815C}"/>
              </a:ext>
            </a:extLst>
          </p:cNvPr>
          <p:cNvSpPr txBox="1"/>
          <p:nvPr/>
        </p:nvSpPr>
        <p:spPr>
          <a:xfrm>
            <a:off x="-7620" y="6454140"/>
            <a:ext cx="12199620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>
                <a:latin typeface="Times New Roman"/>
                <a:cs typeface="Times New Roman"/>
              </a:rPr>
              <a:t>Ei katu (</a:t>
            </a:r>
            <a:r>
              <a:rPr lang="hu-HU" sz="2000" dirty="0">
                <a:latin typeface="Times New Roman"/>
                <a:cs typeface="Times New Roman"/>
              </a:rPr>
              <a:t>virágfűzér</a:t>
            </a:r>
            <a:r>
              <a:rPr lang="en-US" sz="2000" dirty="0">
                <a:latin typeface="Times New Roman"/>
                <a:cs typeface="Times New Roman"/>
              </a:rPr>
              <a:t>)</a:t>
            </a:r>
            <a:endParaRPr lang="en-US" sz="2000" dirty="0">
              <a:ea typeface="Meiry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CAC96-EC70-0449-014C-60B8836F3CD1}"/>
              </a:ext>
            </a:extLst>
          </p:cNvPr>
          <p:cNvSpPr txBox="1"/>
          <p:nvPr/>
        </p:nvSpPr>
        <p:spPr>
          <a:xfrm>
            <a:off x="10320528" y="6168366"/>
            <a:ext cx="399897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Times New Roman"/>
                <a:cs typeface="Times New Roman"/>
              </a:rPr>
              <a:t>© Cook Islands Tourism)</a:t>
            </a:r>
            <a:endParaRPr lang="en-US" sz="1200" b="1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5489308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ACBD85E-A404-45CB-B532-1039E479D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67675" y="-3167677"/>
            <a:ext cx="5856341" cy="12191695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bowl of corn on a table&#10;&#10;Description automatically generated">
            <a:extLst>
              <a:ext uri="{FF2B5EF4-FFF2-40B4-BE49-F238E27FC236}">
                <a16:creationId xmlns:a16="http://schemas.microsoft.com/office/drawing/2014/main" id="{01DB38B9-E37E-7783-DB86-36AF8EEB4F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55" r="-1" b="2262"/>
          <a:stretch/>
        </p:blipFill>
        <p:spPr>
          <a:xfrm>
            <a:off x="6118860" y="10"/>
            <a:ext cx="6072834" cy="5713430"/>
          </a:xfrm>
          <a:custGeom>
            <a:avLst/>
            <a:gdLst/>
            <a:ahLst/>
            <a:cxnLst/>
            <a:rect l="l" t="t" r="r" b="b"/>
            <a:pathLst>
              <a:path w="6072834" h="5713440">
                <a:moveTo>
                  <a:pt x="0" y="0"/>
                </a:moveTo>
                <a:lnTo>
                  <a:pt x="6072834" y="0"/>
                </a:lnTo>
                <a:lnTo>
                  <a:pt x="6072834" y="238046"/>
                </a:lnTo>
                <a:lnTo>
                  <a:pt x="6072834" y="493101"/>
                </a:lnTo>
                <a:lnTo>
                  <a:pt x="6072834" y="705998"/>
                </a:lnTo>
                <a:lnTo>
                  <a:pt x="6072834" y="737843"/>
                </a:lnTo>
                <a:lnTo>
                  <a:pt x="6072834" y="1378272"/>
                </a:lnTo>
                <a:lnTo>
                  <a:pt x="6072834" y="1387220"/>
                </a:lnTo>
                <a:lnTo>
                  <a:pt x="6072834" y="1479151"/>
                </a:lnTo>
                <a:lnTo>
                  <a:pt x="6072834" y="2573423"/>
                </a:lnTo>
                <a:lnTo>
                  <a:pt x="6072834" y="4527530"/>
                </a:lnTo>
                <a:lnTo>
                  <a:pt x="6046174" y="4543744"/>
                </a:lnTo>
                <a:cubicBezTo>
                  <a:pt x="4813465" y="5249469"/>
                  <a:pt x="2644987" y="5663131"/>
                  <a:pt x="139839" y="5712082"/>
                </a:cubicBezTo>
                <a:lnTo>
                  <a:pt x="0" y="5713440"/>
                </a:ln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B1626B1-BAC7-4893-A5AC-620597685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6277" y="-874927"/>
            <a:ext cx="1899138" cy="1219169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64E9910-51FE-45BF-973D-9D2401FD3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3758" y="-1037574"/>
            <a:ext cx="1904176" cy="1219169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 descr="A colorful floral pattern on a red blanket&#10;&#10;Description automatically generated">
            <a:extLst>
              <a:ext uri="{FF2B5EF4-FFF2-40B4-BE49-F238E27FC236}">
                <a16:creationId xmlns:a16="http://schemas.microsoft.com/office/drawing/2014/main" id="{D6167CFE-3CF2-C9B6-92EC-9B7C29DAD3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957" r="1" b="2908"/>
          <a:stretch/>
        </p:blipFill>
        <p:spPr>
          <a:xfrm>
            <a:off x="20" y="1"/>
            <a:ext cx="6073120" cy="5716988"/>
          </a:xfrm>
          <a:custGeom>
            <a:avLst/>
            <a:gdLst/>
            <a:ahLst/>
            <a:cxnLst/>
            <a:rect l="l" t="t" r="r" b="b"/>
            <a:pathLst>
              <a:path w="6073140" h="5716988">
                <a:moveTo>
                  <a:pt x="0" y="0"/>
                </a:moveTo>
                <a:lnTo>
                  <a:pt x="6073140" y="0"/>
                </a:lnTo>
                <a:lnTo>
                  <a:pt x="6073140" y="5713884"/>
                </a:lnTo>
                <a:lnTo>
                  <a:pt x="5753357" y="5716988"/>
                </a:lnTo>
                <a:cubicBezTo>
                  <a:pt x="3357905" y="5716988"/>
                  <a:pt x="2231342" y="5036357"/>
                  <a:pt x="858976" y="4343341"/>
                </a:cubicBezTo>
                <a:cubicBezTo>
                  <a:pt x="609057" y="4217140"/>
                  <a:pt x="364243" y="4092093"/>
                  <a:pt x="137598" y="3964708"/>
                </a:cubicBezTo>
                <a:lnTo>
                  <a:pt x="0" y="3882805"/>
                </a:lnTo>
                <a:lnTo>
                  <a:pt x="0" y="2573423"/>
                </a:lnTo>
                <a:lnTo>
                  <a:pt x="0" y="1387220"/>
                </a:lnTo>
                <a:lnTo>
                  <a:pt x="0" y="1378272"/>
                </a:lnTo>
                <a:lnTo>
                  <a:pt x="0" y="1253139"/>
                </a:lnTo>
                <a:lnTo>
                  <a:pt x="0" y="737843"/>
                </a:lnTo>
                <a:lnTo>
                  <a:pt x="0" y="705998"/>
                </a:lnTo>
                <a:lnTo>
                  <a:pt x="0" y="493101"/>
                </a:lnTo>
                <a:lnTo>
                  <a:pt x="0" y="238046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5E0090-059B-D915-37E9-ACEBB2AE70C6}"/>
              </a:ext>
            </a:extLst>
          </p:cNvPr>
          <p:cNvSpPr txBox="1"/>
          <p:nvPr/>
        </p:nvSpPr>
        <p:spPr>
          <a:xfrm>
            <a:off x="15240" y="6172200"/>
            <a:ext cx="607313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PH" sz="2000" dirty="0" err="1">
                <a:ea typeface="+mn-lt"/>
                <a:cs typeface="+mn-lt"/>
              </a:rPr>
              <a:t>Tivaevae</a:t>
            </a:r>
            <a:r>
              <a:rPr lang="en-PH" sz="2000" dirty="0">
                <a:ea typeface="+mn-lt"/>
                <a:cs typeface="+mn-lt"/>
              </a:rPr>
              <a:t> (</a:t>
            </a:r>
            <a:r>
              <a:rPr lang="en-PH" sz="2000" dirty="0" err="1">
                <a:ea typeface="+mn-lt"/>
                <a:cs typeface="+mn-lt"/>
              </a:rPr>
              <a:t>Patchwor</a:t>
            </a:r>
            <a:r>
              <a:rPr lang="hu-HU" sz="2000" dirty="0">
                <a:ea typeface="+mn-lt"/>
                <a:cs typeface="+mn-lt"/>
              </a:rPr>
              <a:t>k</a:t>
            </a:r>
            <a:r>
              <a:rPr lang="en-PH" sz="2000" dirty="0">
                <a:ea typeface="+mn-lt"/>
                <a:cs typeface="+mn-lt"/>
              </a:rPr>
              <a:t>)</a:t>
            </a:r>
            <a:endParaRPr lang="en-US" sz="2000" dirty="0" err="1">
              <a:ea typeface="Meiry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18B424-2D02-906A-DA76-66DECE2EBCCE}"/>
              </a:ext>
            </a:extLst>
          </p:cNvPr>
          <p:cNvSpPr txBox="1"/>
          <p:nvPr/>
        </p:nvSpPr>
        <p:spPr>
          <a:xfrm>
            <a:off x="6096000" y="6172200"/>
            <a:ext cx="607314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PH" sz="2000" dirty="0">
                <a:ea typeface="+mn-lt"/>
                <a:cs typeface="+mn-lt"/>
              </a:rPr>
              <a:t>Ei pupu (</a:t>
            </a:r>
            <a:r>
              <a:rPr lang="hu-HU" sz="2000" dirty="0">
                <a:ea typeface="+mn-lt"/>
                <a:cs typeface="+mn-lt"/>
              </a:rPr>
              <a:t>kagylófüzér</a:t>
            </a:r>
            <a:r>
              <a:rPr lang="en-PH" sz="2000" dirty="0">
                <a:ea typeface="+mn-lt"/>
                <a:cs typeface="+mn-lt"/>
              </a:rPr>
              <a:t>)</a:t>
            </a:r>
            <a:endParaRPr lang="en-US" sz="2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7383320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AB8F98-27E9-490A-9FFC-6FB07CEAB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4762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BB673AF-CE4B-46CB-AF61-47A2F6B51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92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B244C92-C225-4ED6-9477-FE38CFE2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19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3B79606-5986-49BA-9D40-A0FD94094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7618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 descr="A group of women dancing in clothing&#10;&#10;Description automatically generated">
            <a:extLst>
              <a:ext uri="{FF2B5EF4-FFF2-40B4-BE49-F238E27FC236}">
                <a16:creationId xmlns:a16="http://schemas.microsoft.com/office/drawing/2014/main" id="{E21A78CB-3DB1-7604-7547-D07EA8C5AE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12" r="-1" b="-1"/>
          <a:stretch/>
        </p:blipFill>
        <p:spPr>
          <a:xfrm>
            <a:off x="966083" y="10"/>
            <a:ext cx="9841377" cy="6857990"/>
          </a:xfrm>
          <a:custGeom>
            <a:avLst/>
            <a:gdLst/>
            <a:ahLst/>
            <a:cxnLst/>
            <a:rect l="l" t="t" r="r" b="b"/>
            <a:pathLst>
              <a:path w="9841377" h="6858000">
                <a:moveTo>
                  <a:pt x="1623023" y="0"/>
                </a:moveTo>
                <a:lnTo>
                  <a:pt x="4289415" y="0"/>
                </a:lnTo>
                <a:lnTo>
                  <a:pt x="4359035" y="0"/>
                </a:lnTo>
                <a:lnTo>
                  <a:pt x="5482342" y="0"/>
                </a:lnTo>
                <a:lnTo>
                  <a:pt x="5551962" y="0"/>
                </a:lnTo>
                <a:lnTo>
                  <a:pt x="8218354" y="0"/>
                </a:lnTo>
                <a:lnTo>
                  <a:pt x="8240478" y="14997"/>
                </a:lnTo>
                <a:cubicBezTo>
                  <a:pt x="9267641" y="754641"/>
                  <a:pt x="9841377" y="2093192"/>
                  <a:pt x="9841377" y="3621656"/>
                </a:cubicBezTo>
                <a:cubicBezTo>
                  <a:pt x="9841377" y="4969131"/>
                  <a:pt x="8912652" y="5602839"/>
                  <a:pt x="7967027" y="6374814"/>
                </a:cubicBezTo>
                <a:cubicBezTo>
                  <a:pt x="7794824" y="6515397"/>
                  <a:pt x="7624197" y="6653108"/>
                  <a:pt x="7450379" y="6780599"/>
                </a:cubicBezTo>
                <a:lnTo>
                  <a:pt x="7338623" y="6858000"/>
                </a:lnTo>
                <a:lnTo>
                  <a:pt x="5551962" y="6858000"/>
                </a:lnTo>
                <a:lnTo>
                  <a:pt x="5482342" y="6858000"/>
                </a:lnTo>
                <a:lnTo>
                  <a:pt x="4359035" y="6858000"/>
                </a:lnTo>
                <a:lnTo>
                  <a:pt x="4289415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B6EF16-3EE0-3AFE-001A-3537B37CE2EB}"/>
              </a:ext>
            </a:extLst>
          </p:cNvPr>
          <p:cNvSpPr txBox="1"/>
          <p:nvPr/>
        </p:nvSpPr>
        <p:spPr>
          <a:xfrm>
            <a:off x="3886200" y="6583680"/>
            <a:ext cx="399897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Times New Roman"/>
                <a:cs typeface="Times New Roman"/>
              </a:rPr>
              <a:t>© Cook Islands Tourism)</a:t>
            </a:r>
            <a:endParaRPr lang="en-US" sz="1200" b="1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432331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3E416D2-D994-4F7A-8F62-B28B11BE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green lawn with trees and bushes&#10;&#10;Description automatically generated">
            <a:extLst>
              <a:ext uri="{FF2B5EF4-FFF2-40B4-BE49-F238E27FC236}">
                <a16:creationId xmlns:a16="http://schemas.microsoft.com/office/drawing/2014/main" id="{3B162C9A-97F3-E2E7-27BA-849DB780AF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042" r="-1" b="6938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46D3498-BB0C-4BBC-957B-FC6466C80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15949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348024 w 7476051"/>
              <a:gd name="connsiteY1" fmla="*/ 0 h 6858000"/>
              <a:gd name="connsiteX2" fmla="*/ 681975 w 7476051"/>
              <a:gd name="connsiteY2" fmla="*/ 0 h 6858000"/>
              <a:gd name="connsiteX3" fmla="*/ 1555845 w 7476051"/>
              <a:gd name="connsiteY3" fmla="*/ 0 h 6858000"/>
              <a:gd name="connsiteX4" fmla="*/ 1568054 w 7476051"/>
              <a:gd name="connsiteY4" fmla="*/ 0 h 6858000"/>
              <a:gd name="connsiteX5" fmla="*/ 1693495 w 7476051"/>
              <a:gd name="connsiteY5" fmla="*/ 0 h 6858000"/>
              <a:gd name="connsiteX6" fmla="*/ 3186636 w 7476051"/>
              <a:gd name="connsiteY6" fmla="*/ 0 h 6858000"/>
              <a:gd name="connsiteX7" fmla="*/ 5853028 w 7476051"/>
              <a:gd name="connsiteY7" fmla="*/ 0 h 6858000"/>
              <a:gd name="connsiteX8" fmla="*/ 5875152 w 7476051"/>
              <a:gd name="connsiteY8" fmla="*/ 14997 h 6858000"/>
              <a:gd name="connsiteX9" fmla="*/ 7476051 w 7476051"/>
              <a:gd name="connsiteY9" fmla="*/ 3621656 h 6858000"/>
              <a:gd name="connsiteX10" fmla="*/ 5601701 w 7476051"/>
              <a:gd name="connsiteY10" fmla="*/ 6374814 h 6858000"/>
              <a:gd name="connsiteX11" fmla="*/ 5085053 w 7476051"/>
              <a:gd name="connsiteY11" fmla="*/ 6780599 h 6858000"/>
              <a:gd name="connsiteX12" fmla="*/ 4973297 w 7476051"/>
              <a:gd name="connsiteY12" fmla="*/ 6858000 h 6858000"/>
              <a:gd name="connsiteX13" fmla="*/ 3186636 w 7476051"/>
              <a:gd name="connsiteY13" fmla="*/ 6858000 h 6858000"/>
              <a:gd name="connsiteX14" fmla="*/ 1568054 w 7476051"/>
              <a:gd name="connsiteY14" fmla="*/ 6858000 h 6858000"/>
              <a:gd name="connsiteX15" fmla="*/ 1555845 w 7476051"/>
              <a:gd name="connsiteY15" fmla="*/ 6858000 h 6858000"/>
              <a:gd name="connsiteX16" fmla="*/ 1385101 w 7476051"/>
              <a:gd name="connsiteY16" fmla="*/ 6858000 h 6858000"/>
              <a:gd name="connsiteX17" fmla="*/ 681975 w 7476051"/>
              <a:gd name="connsiteY17" fmla="*/ 6858000 h 6858000"/>
              <a:gd name="connsiteX18" fmla="*/ 348024 w 7476051"/>
              <a:gd name="connsiteY18" fmla="*/ 6858000 h 6858000"/>
              <a:gd name="connsiteX19" fmla="*/ 0 w 7476051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348024" y="0"/>
                </a:lnTo>
                <a:lnTo>
                  <a:pt x="681975" y="0"/>
                </a:lnTo>
                <a:lnTo>
                  <a:pt x="1555845" y="0"/>
                </a:lnTo>
                <a:lnTo>
                  <a:pt x="1568054" y="0"/>
                </a:lnTo>
                <a:lnTo>
                  <a:pt x="1693495" y="0"/>
                </a:lnTo>
                <a:lnTo>
                  <a:pt x="3186636" y="0"/>
                </a:ln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1" y="6374814"/>
                </a:cubicBezTo>
                <a:cubicBezTo>
                  <a:pt x="5429498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3186636" y="6858000"/>
                </a:lnTo>
                <a:lnTo>
                  <a:pt x="1568054" y="6858000"/>
                </a:lnTo>
                <a:lnTo>
                  <a:pt x="1555845" y="6858000"/>
                </a:lnTo>
                <a:lnTo>
                  <a:pt x="1385101" y="6858000"/>
                </a:lnTo>
                <a:lnTo>
                  <a:pt x="681975" y="6858000"/>
                </a:lnTo>
                <a:lnTo>
                  <a:pt x="3480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7539A79B-DFBA-4781-B0DE-4044B072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97492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3D8EFB43-661E-4B15-BA65-39CC17EF7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10788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D3520FD-AF5A-0CC4-2E59-515F7B113E08}"/>
              </a:ext>
            </a:extLst>
          </p:cNvPr>
          <p:cNvSpPr txBox="1">
            <a:spLocks/>
          </p:cNvSpPr>
          <p:nvPr/>
        </p:nvSpPr>
        <p:spPr>
          <a:xfrm>
            <a:off x="5773208" y="2954934"/>
            <a:ext cx="5932755" cy="939941"/>
          </a:xfrm>
          <a:prstGeom prst="rect">
            <a:avLst/>
          </a:prstGeom>
        </p:spPr>
        <p:txBody>
          <a:bodyPr vert="horz" lIns="109728" tIns="109728" rIns="109728" bIns="9144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hu-HU" sz="5400" dirty="0">
                <a:solidFill>
                  <a:schemeClr val="bg1"/>
                </a:solidFill>
                <a:latin typeface="Arial Rounded MT Bold"/>
              </a:rPr>
              <a:t>Föld</a:t>
            </a:r>
            <a:endParaRPr lang="en-US" sz="5400" dirty="0">
              <a:solidFill>
                <a:schemeClr val="bg1"/>
              </a:solidFill>
              <a:latin typeface="Arial Rounded MT Bold"/>
            </a:endParaRPr>
          </a:p>
        </p:txBody>
      </p:sp>
    </p:spTree>
    <p:extLst>
      <p:ext uri="{BB962C8B-B14F-4D97-AF65-F5344CB8AC3E}">
        <p14:creationId xmlns:p14="http://schemas.microsoft.com/office/powerpoint/2010/main" val="12405944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F0E00C3-4613-415F-BE3A-78FBAD906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495175" cy="6858000"/>
          </a:xfrm>
          <a:custGeom>
            <a:avLst/>
            <a:gdLst>
              <a:gd name="connsiteX0" fmla="*/ 0 w 10495175"/>
              <a:gd name="connsiteY0" fmla="*/ 0 h 6858000"/>
              <a:gd name="connsiteX1" fmla="*/ 5289224 w 10495175"/>
              <a:gd name="connsiteY1" fmla="*/ 0 h 6858000"/>
              <a:gd name="connsiteX2" fmla="*/ 6736007 w 10495175"/>
              <a:gd name="connsiteY2" fmla="*/ 0 h 6858000"/>
              <a:gd name="connsiteX3" fmla="*/ 6998753 w 10495175"/>
              <a:gd name="connsiteY3" fmla="*/ 0 h 6858000"/>
              <a:gd name="connsiteX4" fmla="*/ 7778919 w 10495175"/>
              <a:gd name="connsiteY4" fmla="*/ 0 h 6858000"/>
              <a:gd name="connsiteX5" fmla="*/ 8872152 w 10495175"/>
              <a:gd name="connsiteY5" fmla="*/ 0 h 6858000"/>
              <a:gd name="connsiteX6" fmla="*/ 8894276 w 10495175"/>
              <a:gd name="connsiteY6" fmla="*/ 14997 h 6858000"/>
              <a:gd name="connsiteX7" fmla="*/ 10495175 w 10495175"/>
              <a:gd name="connsiteY7" fmla="*/ 3621656 h 6858000"/>
              <a:gd name="connsiteX8" fmla="*/ 8620825 w 10495175"/>
              <a:gd name="connsiteY8" fmla="*/ 6374814 h 6858000"/>
              <a:gd name="connsiteX9" fmla="*/ 8104177 w 10495175"/>
              <a:gd name="connsiteY9" fmla="*/ 6780599 h 6858000"/>
              <a:gd name="connsiteX10" fmla="*/ 7992421 w 10495175"/>
              <a:gd name="connsiteY10" fmla="*/ 6858000 h 6858000"/>
              <a:gd name="connsiteX11" fmla="*/ 7778919 w 10495175"/>
              <a:gd name="connsiteY11" fmla="*/ 6858000 h 6858000"/>
              <a:gd name="connsiteX12" fmla="*/ 6998753 w 10495175"/>
              <a:gd name="connsiteY12" fmla="*/ 6858000 h 6858000"/>
              <a:gd name="connsiteX13" fmla="*/ 6736007 w 10495175"/>
              <a:gd name="connsiteY13" fmla="*/ 6858000 h 6858000"/>
              <a:gd name="connsiteX14" fmla="*/ 5289224 w 10495175"/>
              <a:gd name="connsiteY14" fmla="*/ 6858000 h 6858000"/>
              <a:gd name="connsiteX15" fmla="*/ 0 w 10495175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495175" h="6858000">
                <a:moveTo>
                  <a:pt x="0" y="0"/>
                </a:moveTo>
                <a:lnTo>
                  <a:pt x="5289224" y="0"/>
                </a:lnTo>
                <a:lnTo>
                  <a:pt x="6736007" y="0"/>
                </a:lnTo>
                <a:lnTo>
                  <a:pt x="6998753" y="0"/>
                </a:lnTo>
                <a:lnTo>
                  <a:pt x="7778919" y="0"/>
                </a:lnTo>
                <a:lnTo>
                  <a:pt x="8872152" y="0"/>
                </a:lnTo>
                <a:lnTo>
                  <a:pt x="8894276" y="14997"/>
                </a:lnTo>
                <a:cubicBezTo>
                  <a:pt x="9921439" y="754641"/>
                  <a:pt x="10495175" y="2093192"/>
                  <a:pt x="10495175" y="3621656"/>
                </a:cubicBezTo>
                <a:cubicBezTo>
                  <a:pt x="10495175" y="4969131"/>
                  <a:pt x="9566450" y="5602839"/>
                  <a:pt x="8620825" y="6374814"/>
                </a:cubicBezTo>
                <a:cubicBezTo>
                  <a:pt x="8448622" y="6515397"/>
                  <a:pt x="8277995" y="6653108"/>
                  <a:pt x="8104177" y="6780599"/>
                </a:cubicBezTo>
                <a:lnTo>
                  <a:pt x="7992421" y="6858000"/>
                </a:lnTo>
                <a:lnTo>
                  <a:pt x="7778919" y="6858000"/>
                </a:lnTo>
                <a:lnTo>
                  <a:pt x="6998753" y="6858000"/>
                </a:lnTo>
                <a:lnTo>
                  <a:pt x="6736007" y="6858000"/>
                </a:lnTo>
                <a:lnTo>
                  <a:pt x="528922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9802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5964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 descr="A table full of food&#10;&#10;Description automatically generated">
            <a:extLst>
              <a:ext uri="{FF2B5EF4-FFF2-40B4-BE49-F238E27FC236}">
                <a16:creationId xmlns:a16="http://schemas.microsoft.com/office/drawing/2014/main" id="{4ED07F8C-F27C-3FB5-8EA3-2F85B1DDD5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2" t="7952" r="-652" b="42070"/>
          <a:stretch/>
        </p:blipFill>
        <p:spPr>
          <a:xfrm>
            <a:off x="-1" y="10"/>
            <a:ext cx="10299451" cy="6859212"/>
          </a:xfrm>
          <a:custGeom>
            <a:avLst/>
            <a:gdLst/>
            <a:ahLst/>
            <a:cxnLst/>
            <a:rect l="l" t="t" r="r" b="b"/>
            <a:pathLst>
              <a:path w="10293244" h="6858000">
                <a:moveTo>
                  <a:pt x="0" y="0"/>
                </a:moveTo>
                <a:lnTo>
                  <a:pt x="947949" y="0"/>
                </a:lnTo>
                <a:lnTo>
                  <a:pt x="3371353" y="0"/>
                </a:lnTo>
                <a:lnTo>
                  <a:pt x="5289223" y="0"/>
                </a:lnTo>
                <a:lnTo>
                  <a:pt x="5484191" y="0"/>
                </a:lnTo>
                <a:lnTo>
                  <a:pt x="5653963" y="0"/>
                </a:lnTo>
                <a:lnTo>
                  <a:pt x="6142799" y="0"/>
                </a:lnTo>
                <a:lnTo>
                  <a:pt x="6723887" y="0"/>
                </a:lnTo>
                <a:lnTo>
                  <a:pt x="7520328" y="0"/>
                </a:lnTo>
                <a:lnTo>
                  <a:pt x="8636365" y="0"/>
                </a:lnTo>
                <a:lnTo>
                  <a:pt x="8658951" y="14997"/>
                </a:lnTo>
                <a:cubicBezTo>
                  <a:pt x="9707540" y="754641"/>
                  <a:pt x="10293244" y="2093192"/>
                  <a:pt x="10293244" y="3621656"/>
                </a:cubicBezTo>
                <a:cubicBezTo>
                  <a:pt x="10293244" y="4969131"/>
                  <a:pt x="9345146" y="5602839"/>
                  <a:pt x="8379796" y="6374814"/>
                </a:cubicBezTo>
                <a:cubicBezTo>
                  <a:pt x="8204000" y="6515397"/>
                  <a:pt x="8029814" y="6653108"/>
                  <a:pt x="7852370" y="6780599"/>
                </a:cubicBezTo>
                <a:lnTo>
                  <a:pt x="7738283" y="6858000"/>
                </a:lnTo>
                <a:lnTo>
                  <a:pt x="7520328" y="6858000"/>
                </a:lnTo>
                <a:lnTo>
                  <a:pt x="6723887" y="6858000"/>
                </a:lnTo>
                <a:lnTo>
                  <a:pt x="6142799" y="6858000"/>
                </a:lnTo>
                <a:lnTo>
                  <a:pt x="5653963" y="6858000"/>
                </a:lnTo>
                <a:lnTo>
                  <a:pt x="5484191" y="6858000"/>
                </a:lnTo>
                <a:lnTo>
                  <a:pt x="5289223" y="6858000"/>
                </a:lnTo>
                <a:lnTo>
                  <a:pt x="3371353" y="6858000"/>
                </a:lnTo>
                <a:lnTo>
                  <a:pt x="947949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898045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 descr="A group of huts on a beach&#10;&#10;Description automatically generated">
            <a:extLst>
              <a:ext uri="{FF2B5EF4-FFF2-40B4-BE49-F238E27FC236}">
                <a16:creationId xmlns:a16="http://schemas.microsoft.com/office/drawing/2014/main" id="{7B3E88E5-A599-4B4D-2CE8-24E4327839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51" r="-1" b="14829"/>
          <a:stretch/>
        </p:blipFill>
        <p:spPr>
          <a:xfrm>
            <a:off x="3048" y="0"/>
            <a:ext cx="12188952" cy="6857990"/>
          </a:xfrm>
          <a:prstGeom prst="rect">
            <a:avLst/>
          </a:prstGeom>
        </p:spPr>
      </p:pic>
      <p:grpSp>
        <p:nvGrpSpPr>
          <p:cNvPr id="55" name="Group 54">
            <a:extLst>
              <a:ext uri="{FF2B5EF4-FFF2-40B4-BE49-F238E27FC236}">
                <a16:creationId xmlns:a16="http://schemas.microsoft.com/office/drawing/2014/main" id="{B331CCB1-0D68-44E3-B5A2-C3301B35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652574" y="1272209"/>
            <a:ext cx="5147826" cy="4839241"/>
            <a:chOff x="6892268" y="1497535"/>
            <a:chExt cx="4908132" cy="4613915"/>
          </a:xfrm>
        </p:grpSpPr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8CC700D5-9809-43F4-89D5-7DBBCB0DCC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997148" y="1733385"/>
              <a:ext cx="4588058" cy="4141760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C7163242-6303-46DC-BAC1-2A204F0613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139134" y="1901498"/>
              <a:ext cx="4245803" cy="3840480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805C4C40-D70E-4C4F-B228-98A0A6132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1300000" flipH="1">
              <a:off x="6892268" y="1497535"/>
              <a:ext cx="4908132" cy="461391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A012FE1D-279E-05E4-0F35-694472D7FC75}"/>
              </a:ext>
            </a:extLst>
          </p:cNvPr>
          <p:cNvSpPr txBox="1">
            <a:spLocks/>
          </p:cNvSpPr>
          <p:nvPr/>
        </p:nvSpPr>
        <p:spPr>
          <a:xfrm>
            <a:off x="7216466" y="3107597"/>
            <a:ext cx="4051373" cy="1464403"/>
          </a:xfrm>
          <a:prstGeom prst="rect">
            <a:avLst/>
          </a:prstGeom>
        </p:spPr>
        <p:txBody>
          <a:bodyPr vert="horz" lIns="109728" tIns="109728" rIns="109728" bIns="91440" rtlCol="0" anchor="b">
            <a:normAutofit fontScale="92500" lnSpcReduction="20000"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Aft>
                <a:spcPts val="600"/>
              </a:spcAft>
            </a:pPr>
            <a:r>
              <a:rPr lang="hu-HU" sz="4000" dirty="0"/>
              <a:t>Turizmus,</a:t>
            </a:r>
          </a:p>
          <a:p>
            <a:pPr algn="ctr">
              <a:lnSpc>
                <a:spcPct val="120000"/>
              </a:lnSpc>
              <a:spcAft>
                <a:spcPts val="600"/>
              </a:spcAft>
            </a:pPr>
            <a:r>
              <a:rPr lang="hu-HU" sz="4000" dirty="0"/>
              <a:t>vendéglátás  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3211539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ign on the side of a road&#10;&#10;Description automatically generated">
            <a:extLst>
              <a:ext uri="{FF2B5EF4-FFF2-40B4-BE49-F238E27FC236}">
                <a16:creationId xmlns:a16="http://schemas.microsoft.com/office/drawing/2014/main" id="{510B9635-5BA2-9157-A1ED-881C42CA42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188" b="9131"/>
          <a:stretch/>
        </p:blipFill>
        <p:spPr>
          <a:xfrm>
            <a:off x="-3" y="-1"/>
            <a:ext cx="7488936" cy="6858000"/>
          </a:xfrm>
          <a:prstGeom prst="rect">
            <a:avLst/>
          </a:prstGeom>
        </p:spPr>
      </p:pic>
      <p:pic>
        <p:nvPicPr>
          <p:cNvPr id="5" name="Picture 4" descr="A bowl of shells and a flower&#10;&#10;Description automatically generated">
            <a:extLst>
              <a:ext uri="{FF2B5EF4-FFF2-40B4-BE49-F238E27FC236}">
                <a16:creationId xmlns:a16="http://schemas.microsoft.com/office/drawing/2014/main" id="{E3B24412-A704-5CDF-7B8A-9BFEE4BF80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452"/>
          <a:stretch/>
        </p:blipFill>
        <p:spPr>
          <a:xfrm>
            <a:off x="7534657" y="10"/>
            <a:ext cx="46573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6373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building with a sign on it&#10;&#10;Description automatically generated">
            <a:extLst>
              <a:ext uri="{FF2B5EF4-FFF2-40B4-BE49-F238E27FC236}">
                <a16:creationId xmlns:a16="http://schemas.microsoft.com/office/drawing/2014/main" id="{7F62A27B-2904-BB62-F218-AE5F4932C3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626" r="-50" b="5176"/>
          <a:stretch/>
        </p:blipFill>
        <p:spPr>
          <a:xfrm>
            <a:off x="-1" y="10"/>
            <a:ext cx="12198120" cy="685981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68B194E-3317-F4BC-32D6-D113044F3918}"/>
              </a:ext>
            </a:extLst>
          </p:cNvPr>
          <p:cNvSpPr txBox="1"/>
          <p:nvPr/>
        </p:nvSpPr>
        <p:spPr>
          <a:xfrm>
            <a:off x="22859" y="6454140"/>
            <a:ext cx="12161520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latin typeface="Times New Roman"/>
                <a:cs typeface="Times New Roman"/>
              </a:rPr>
              <a:t>Rarotonga </a:t>
            </a:r>
            <a:r>
              <a:rPr lang="hu-HU" sz="2000" dirty="0">
                <a:latin typeface="Times New Roman"/>
                <a:cs typeface="Times New Roman"/>
              </a:rPr>
              <a:t>repülőtere</a:t>
            </a:r>
            <a:endParaRPr lang="en-US" sz="2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1662559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8CC700D5-9809-43F4-89D5-7DBBCB0DC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02296" y="1287887"/>
            <a:ext cx="4523890" cy="4187191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C7163242-6303-46DC-BAC1-2A204F061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051182" y="1382922"/>
            <a:ext cx="4174735" cy="3941951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805C4C40-D70E-4C4F-B228-98A0A6132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00000" flipH="1">
            <a:off x="6733248" y="1097468"/>
            <a:ext cx="4908132" cy="4613915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1A2C823-A0F0-4FB1-5F8B-E0D77F2A9091}"/>
              </a:ext>
            </a:extLst>
          </p:cNvPr>
          <p:cNvSpPr txBox="1">
            <a:spLocks/>
          </p:cNvSpPr>
          <p:nvPr/>
        </p:nvSpPr>
        <p:spPr>
          <a:xfrm>
            <a:off x="7430501" y="1847596"/>
            <a:ext cx="3459760" cy="2186393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Aft>
                <a:spcPts val="600"/>
              </a:spcAft>
            </a:pPr>
            <a:r>
              <a:rPr lang="hu-HU" sz="3600" dirty="0"/>
              <a:t>Vallás</a:t>
            </a:r>
            <a:endParaRPr lang="en-US" sz="3600" dirty="0"/>
          </a:p>
        </p:txBody>
      </p:sp>
      <p:pic>
        <p:nvPicPr>
          <p:cNvPr id="6" name="Picture 5" descr="A poster with a picture of a person and a picture of a person&#10;&#10;Description automatically generated">
            <a:extLst>
              <a:ext uri="{FF2B5EF4-FFF2-40B4-BE49-F238E27FC236}">
                <a16:creationId xmlns:a16="http://schemas.microsoft.com/office/drawing/2014/main" id="{FB4B2DCE-9083-1C3F-29BA-0B23196385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2" r="197" b="13630"/>
          <a:stretch/>
        </p:blipFill>
        <p:spPr>
          <a:xfrm>
            <a:off x="428860" y="6096"/>
            <a:ext cx="5854044" cy="685495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912D5A7-7C02-708D-5941-DD5CE876BD9D}"/>
              </a:ext>
            </a:extLst>
          </p:cNvPr>
          <p:cNvSpPr txBox="1"/>
          <p:nvPr/>
        </p:nvSpPr>
        <p:spPr>
          <a:xfrm>
            <a:off x="6324295" y="5679359"/>
            <a:ext cx="58674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PH" sz="2000" dirty="0">
                <a:ea typeface="+mn-lt"/>
                <a:cs typeface="+mn-lt"/>
              </a:rPr>
              <a:t>&lt;--- John Williams </a:t>
            </a:r>
            <a:r>
              <a:rPr lang="hu-HU" sz="2000" dirty="0">
                <a:ea typeface="+mn-lt"/>
                <a:cs typeface="+mn-lt"/>
              </a:rPr>
              <a:t>és a Londoni Missziós Társaság emléktáblája</a:t>
            </a:r>
            <a:endParaRPr lang="en-US" sz="20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082859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32AE17A-CDD3-3815-FE3A-319BC4DD3C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686" b="6314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B23E9F8-37D3-F5A4-1CCC-1A4944C5EB9B}"/>
              </a:ext>
            </a:extLst>
          </p:cNvPr>
          <p:cNvSpPr txBox="1"/>
          <p:nvPr/>
        </p:nvSpPr>
        <p:spPr>
          <a:xfrm>
            <a:off x="15240" y="6334870"/>
            <a:ext cx="12176760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sz="2000" dirty="0">
                <a:ea typeface="+mn-lt"/>
                <a:cs typeface="+mn-lt"/>
              </a:rPr>
              <a:t>Polinéz kenut mintázó templomi oltár</a:t>
            </a:r>
            <a:endParaRPr lang="en-US" sz="2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3996300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ign with text on it&#10;&#10;Description automatically generated">
            <a:extLst>
              <a:ext uri="{FF2B5EF4-FFF2-40B4-BE49-F238E27FC236}">
                <a16:creationId xmlns:a16="http://schemas.microsoft.com/office/drawing/2014/main" id="{48C3F388-1CDD-AFCE-F581-28ACEAC0AD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" t="-1651" r="57767" b="1601"/>
          <a:stretch/>
        </p:blipFill>
        <p:spPr>
          <a:xfrm rot="5400000">
            <a:off x="2670047" y="-2663952"/>
            <a:ext cx="6862389" cy="12198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3009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people sitting in chairs&#10;&#10;Description automatically generated">
            <a:extLst>
              <a:ext uri="{FF2B5EF4-FFF2-40B4-BE49-F238E27FC236}">
                <a16:creationId xmlns:a16="http://schemas.microsoft.com/office/drawing/2014/main" id="{96BE98BD-5719-42D6-BE71-D509A90707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AFB3C36-D687-FE51-A579-D28294DD0887}"/>
              </a:ext>
            </a:extLst>
          </p:cNvPr>
          <p:cNvSpPr txBox="1"/>
          <p:nvPr/>
        </p:nvSpPr>
        <p:spPr>
          <a:xfrm>
            <a:off x="45720" y="6255357"/>
            <a:ext cx="12146280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sz="2000" dirty="0">
                <a:ea typeface="+mn-lt"/>
                <a:cs typeface="+mn-lt"/>
              </a:rPr>
              <a:t>Cook-szigeteki világimanapi alkalom 2024-ben</a:t>
            </a:r>
            <a:endParaRPr lang="en-US" sz="2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288138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ave stone with flowers and plants&#10;&#10;Description automatically generated">
            <a:extLst>
              <a:ext uri="{FF2B5EF4-FFF2-40B4-BE49-F238E27FC236}">
                <a16:creationId xmlns:a16="http://schemas.microsoft.com/office/drawing/2014/main" id="{B4C6DEC7-2EAD-BD93-73CD-8A34253F5F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76" r="8824"/>
          <a:stretch/>
        </p:blipFill>
        <p:spPr>
          <a:xfrm>
            <a:off x="-3" y="-1"/>
            <a:ext cx="7587996" cy="6858000"/>
          </a:xfrm>
          <a:prstGeom prst="rect">
            <a:avLst/>
          </a:prstGeom>
        </p:spPr>
      </p:pic>
      <p:pic>
        <p:nvPicPr>
          <p:cNvPr id="2" name="Picture 1" descr="A sign on a pole next to a road&#10;&#10;Description automatically generated">
            <a:extLst>
              <a:ext uri="{FF2B5EF4-FFF2-40B4-BE49-F238E27FC236}">
                <a16:creationId xmlns:a16="http://schemas.microsoft.com/office/drawing/2014/main" id="{1873D9F8-9B39-CDB5-BC4A-813CE162E5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452"/>
          <a:stretch/>
        </p:blipFill>
        <p:spPr>
          <a:xfrm>
            <a:off x="7587993" y="-150454"/>
            <a:ext cx="4657345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57677E7-67CF-F107-7D94-FF359742963C}"/>
              </a:ext>
            </a:extLst>
          </p:cNvPr>
          <p:cNvSpPr txBox="1"/>
          <p:nvPr/>
        </p:nvSpPr>
        <p:spPr>
          <a:xfrm>
            <a:off x="9627705" y="5720939"/>
            <a:ext cx="2564295" cy="707886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hu-HU" sz="2000" dirty="0">
                <a:ea typeface="+mn-lt"/>
                <a:cs typeface="+mn-lt"/>
              </a:rPr>
              <a:t>Menekülési útvonal </a:t>
            </a:r>
          </a:p>
          <a:p>
            <a:pPr algn="r"/>
            <a:r>
              <a:rPr lang="hu-HU" sz="2000" dirty="0">
                <a:ea typeface="+mn-lt"/>
                <a:cs typeface="+mn-lt"/>
              </a:rPr>
              <a:t>cunami esetén</a:t>
            </a:r>
            <a:endParaRPr lang="en-US" sz="2000" dirty="0">
              <a:ea typeface="Meiry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B3DE2F-B087-47FD-FF48-0B3BA1A0ED9C}"/>
              </a:ext>
            </a:extLst>
          </p:cNvPr>
          <p:cNvSpPr txBox="1"/>
          <p:nvPr/>
        </p:nvSpPr>
        <p:spPr>
          <a:xfrm>
            <a:off x="0" y="5946309"/>
            <a:ext cx="7559040" cy="707886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sz="2000" dirty="0">
                <a:ea typeface="+mn-lt"/>
                <a:cs typeface="+mn-lt"/>
              </a:rPr>
              <a:t>A Cook-szigeteki Keresztény Egyház emléktáblája a</a:t>
            </a:r>
            <a:r>
              <a:rPr lang="en-US" sz="2000" dirty="0">
                <a:ea typeface="+mn-lt"/>
                <a:cs typeface="+mn-lt"/>
              </a:rPr>
              <a:t> 200 </a:t>
            </a:r>
            <a:r>
              <a:rPr lang="hu-HU" sz="2000" dirty="0">
                <a:ea typeface="+mn-lt"/>
                <a:cs typeface="+mn-lt"/>
              </a:rPr>
              <a:t>évvel ezelőtt érkezett keresztény tanítás tiszteletére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929305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F366031E-9D8B-6754-449B-A81A4AA55F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200" r="-1" b="5822"/>
          <a:stretch/>
        </p:blipFill>
        <p:spPr>
          <a:xfrm>
            <a:off x="166677" y="10"/>
            <a:ext cx="12188952" cy="6857990"/>
          </a:xfrm>
          <a:prstGeom prst="rect">
            <a:avLst/>
          </a:pr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28A581D-1BC9-4759-AB42-F7685630E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" y="3260035"/>
            <a:ext cx="5959692" cy="3597965"/>
          </a:xfrm>
          <a:custGeom>
            <a:avLst/>
            <a:gdLst>
              <a:gd name="connsiteX0" fmla="*/ 3008109 w 5959692"/>
              <a:gd name="connsiteY0" fmla="*/ 42 h 3560169"/>
              <a:gd name="connsiteX1" fmla="*/ 4702247 w 5959692"/>
              <a:gd name="connsiteY1" fmla="*/ 626282 h 3560169"/>
              <a:gd name="connsiteX2" fmla="*/ 5069411 w 5959692"/>
              <a:gd name="connsiteY2" fmla="*/ 865826 h 3560169"/>
              <a:gd name="connsiteX3" fmla="*/ 5895906 w 5959692"/>
              <a:gd name="connsiteY3" fmla="*/ 1594994 h 3560169"/>
              <a:gd name="connsiteX4" fmla="*/ 5959691 w 5959692"/>
              <a:gd name="connsiteY4" fmla="*/ 1728783 h 3560169"/>
              <a:gd name="connsiteX5" fmla="*/ 5959692 w 5959692"/>
              <a:gd name="connsiteY5" fmla="*/ 3560169 h 3560169"/>
              <a:gd name="connsiteX6" fmla="*/ 635 w 5959692"/>
              <a:gd name="connsiteY6" fmla="*/ 3560169 h 3560169"/>
              <a:gd name="connsiteX7" fmla="*/ 0 w 5959692"/>
              <a:gd name="connsiteY7" fmla="*/ 3534810 h 3560169"/>
              <a:gd name="connsiteX8" fmla="*/ 56896 w 5959692"/>
              <a:gd name="connsiteY8" fmla="*/ 3142342 h 3560169"/>
              <a:gd name="connsiteX9" fmla="*/ 605568 w 5959692"/>
              <a:gd name="connsiteY9" fmla="*/ 1932853 h 3560169"/>
              <a:gd name="connsiteX10" fmla="*/ 736162 w 5959692"/>
              <a:gd name="connsiteY10" fmla="*/ 1690788 h 3560169"/>
              <a:gd name="connsiteX11" fmla="*/ 2021319 w 5959692"/>
              <a:gd name="connsiteY11" fmla="*/ 209863 h 3560169"/>
              <a:gd name="connsiteX12" fmla="*/ 3008109 w 5959692"/>
              <a:gd name="connsiteY12" fmla="*/ 42 h 3560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59692" h="3560169"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2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CE1C1F-C9E2-4C83-BA54-D7BC5D521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" y="3406833"/>
            <a:ext cx="5724034" cy="3451167"/>
          </a:xfrm>
          <a:custGeom>
            <a:avLst/>
            <a:gdLst>
              <a:gd name="connsiteX0" fmla="*/ 2808622 w 5724034"/>
              <a:gd name="connsiteY0" fmla="*/ 207 h 3451167"/>
              <a:gd name="connsiteX1" fmla="*/ 4400004 w 5724034"/>
              <a:gd name="connsiteY1" fmla="*/ 607462 h 3451167"/>
              <a:gd name="connsiteX2" fmla="*/ 4745277 w 5724034"/>
              <a:gd name="connsiteY2" fmla="*/ 837612 h 3451167"/>
              <a:gd name="connsiteX3" fmla="*/ 5584627 w 5724034"/>
              <a:gd name="connsiteY3" fmla="*/ 1665805 h 3451167"/>
              <a:gd name="connsiteX4" fmla="*/ 5682689 w 5724034"/>
              <a:gd name="connsiteY4" fmla="*/ 1947596 h 3451167"/>
              <a:gd name="connsiteX5" fmla="*/ 5724034 w 5724034"/>
              <a:gd name="connsiteY5" fmla="*/ 2133764 h 3451167"/>
              <a:gd name="connsiteX6" fmla="*/ 5724034 w 5724034"/>
              <a:gd name="connsiteY6" fmla="*/ 3254784 h 3451167"/>
              <a:gd name="connsiteX7" fmla="*/ 5682668 w 5724034"/>
              <a:gd name="connsiteY7" fmla="*/ 3451167 h 3451167"/>
              <a:gd name="connsiteX8" fmla="*/ 3398 w 5724034"/>
              <a:gd name="connsiteY8" fmla="*/ 3451167 h 3451167"/>
              <a:gd name="connsiteX9" fmla="*/ 0 w 5724034"/>
              <a:gd name="connsiteY9" fmla="*/ 3332475 h 3451167"/>
              <a:gd name="connsiteX10" fmla="*/ 51930 w 5724034"/>
              <a:gd name="connsiteY10" fmla="*/ 2960389 h 3451167"/>
              <a:gd name="connsiteX11" fmla="*/ 562146 w 5724034"/>
              <a:gd name="connsiteY11" fmla="*/ 1816544 h 3451167"/>
              <a:gd name="connsiteX12" fmla="*/ 683754 w 5724034"/>
              <a:gd name="connsiteY12" fmla="*/ 1587775 h 3451167"/>
              <a:gd name="connsiteX13" fmla="*/ 1883792 w 5724034"/>
              <a:gd name="connsiteY13" fmla="*/ 191878 h 3451167"/>
              <a:gd name="connsiteX14" fmla="*/ 2808622 w 5724034"/>
              <a:gd name="connsiteY14" fmla="*/ 207 h 3451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724034" h="3451167">
                <a:moveTo>
                  <a:pt x="2808622" y="207"/>
                </a:moveTo>
                <a:cubicBezTo>
                  <a:pt x="3316039" y="7471"/>
                  <a:pt x="3825452" y="206405"/>
                  <a:pt x="4400004" y="607462"/>
                </a:cubicBezTo>
                <a:cubicBezTo>
                  <a:pt x="4520314" y="691458"/>
                  <a:pt x="4634691" y="765791"/>
                  <a:pt x="4745277" y="837612"/>
                </a:cubicBezTo>
                <a:cubicBezTo>
                  <a:pt x="5203686" y="1135457"/>
                  <a:pt x="5430786" y="1295036"/>
                  <a:pt x="5584627" y="1665805"/>
                </a:cubicBezTo>
                <a:cubicBezTo>
                  <a:pt x="5622816" y="1757843"/>
                  <a:pt x="5655511" y="1851832"/>
                  <a:pt x="5682689" y="1947596"/>
                </a:cubicBezTo>
                <a:lnTo>
                  <a:pt x="5724034" y="2133764"/>
                </a:lnTo>
                <a:lnTo>
                  <a:pt x="5724034" y="3254784"/>
                </a:lnTo>
                <a:lnTo>
                  <a:pt x="5682668" y="3451167"/>
                </a:lnTo>
                <a:lnTo>
                  <a:pt x="3398" y="3451167"/>
                </a:lnTo>
                <a:lnTo>
                  <a:pt x="0" y="3332475"/>
                </a:lnTo>
                <a:cubicBezTo>
                  <a:pt x="1789" y="3212109"/>
                  <a:pt x="19193" y="3089357"/>
                  <a:pt x="51930" y="2960389"/>
                </a:cubicBezTo>
                <a:cubicBezTo>
                  <a:pt x="143234" y="2600640"/>
                  <a:pt x="346682" y="2219774"/>
                  <a:pt x="562146" y="1816544"/>
                </a:cubicBezTo>
                <a:cubicBezTo>
                  <a:pt x="601922" y="1742209"/>
                  <a:pt x="642967" y="1665303"/>
                  <a:pt x="683754" y="1587775"/>
                </a:cubicBezTo>
                <a:cubicBezTo>
                  <a:pt x="1048876" y="893902"/>
                  <a:pt x="1329611" y="421821"/>
                  <a:pt x="1883792" y="191878"/>
                </a:cubicBezTo>
                <a:cubicBezTo>
                  <a:pt x="2200442" y="60492"/>
                  <a:pt x="2504173" y="-4151"/>
                  <a:pt x="2808622" y="20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31C0CFE-AC9D-4032-8A9F-36B1BA171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38" y="3568843"/>
            <a:ext cx="5185263" cy="3289157"/>
          </a:xfrm>
          <a:custGeom>
            <a:avLst/>
            <a:gdLst>
              <a:gd name="connsiteX0" fmla="*/ 2789606 w 5185263"/>
              <a:gd name="connsiteY0" fmla="*/ 547 h 3289157"/>
              <a:gd name="connsiteX1" fmla="*/ 3615203 w 5185263"/>
              <a:gd name="connsiteY1" fmla="*/ 212024 h 3289157"/>
              <a:gd name="connsiteX2" fmla="*/ 4640523 w 5185263"/>
              <a:gd name="connsiteY2" fmla="*/ 1554014 h 3289157"/>
              <a:gd name="connsiteX3" fmla="*/ 4740928 w 5185263"/>
              <a:gd name="connsiteY3" fmla="*/ 1771262 h 3289157"/>
              <a:gd name="connsiteX4" fmla="*/ 5154813 w 5185263"/>
              <a:gd name="connsiteY4" fmla="*/ 2853998 h 3289157"/>
              <a:gd name="connsiteX5" fmla="*/ 5185263 w 5185263"/>
              <a:gd name="connsiteY5" fmla="*/ 3088987 h 3289157"/>
              <a:gd name="connsiteX6" fmla="*/ 5179508 w 5185263"/>
              <a:gd name="connsiteY6" fmla="*/ 3289157 h 3289157"/>
              <a:gd name="connsiteX7" fmla="*/ 106551 w 5185263"/>
              <a:gd name="connsiteY7" fmla="*/ 3289157 h 3289157"/>
              <a:gd name="connsiteX8" fmla="*/ 64243 w 5185263"/>
              <a:gd name="connsiteY8" fmla="*/ 3124220 h 3289157"/>
              <a:gd name="connsiteX9" fmla="*/ 275 w 5185263"/>
              <a:gd name="connsiteY9" fmla="*/ 2548847 h 3289157"/>
              <a:gd name="connsiteX10" fmla="*/ 221692 w 5185263"/>
              <a:gd name="connsiteY10" fmla="*/ 1451188 h 3289157"/>
              <a:gd name="connsiteX11" fmla="*/ 1011126 w 5185263"/>
              <a:gd name="connsiteY11" fmla="*/ 710513 h 3289157"/>
              <a:gd name="connsiteX12" fmla="*/ 1331439 w 5185263"/>
              <a:gd name="connsiteY12" fmla="*/ 508693 h 3289157"/>
              <a:gd name="connsiteX13" fmla="*/ 2789606 w 5185263"/>
              <a:gd name="connsiteY13" fmla="*/ 547 h 3289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85263" h="3289157">
                <a:moveTo>
                  <a:pt x="2789606" y="547"/>
                </a:moveTo>
                <a:cubicBezTo>
                  <a:pt x="3064091" y="7389"/>
                  <a:pt x="3335164" y="78419"/>
                  <a:pt x="3615203" y="212024"/>
                </a:cubicBezTo>
                <a:cubicBezTo>
                  <a:pt x="4105311" y="445850"/>
                  <a:pt x="4339344" y="895220"/>
                  <a:pt x="4640523" y="1554014"/>
                </a:cubicBezTo>
                <a:cubicBezTo>
                  <a:pt x="4674166" y="1627622"/>
                  <a:pt x="4708067" y="1700661"/>
                  <a:pt x="4740928" y="1771262"/>
                </a:cubicBezTo>
                <a:cubicBezTo>
                  <a:pt x="4918908" y="2154224"/>
                  <a:pt x="5086959" y="2515945"/>
                  <a:pt x="5154813" y="2853998"/>
                </a:cubicBezTo>
                <a:cubicBezTo>
                  <a:pt x="5171032" y="2934791"/>
                  <a:pt x="5181222" y="3012769"/>
                  <a:pt x="5185263" y="3088987"/>
                </a:cubicBezTo>
                <a:lnTo>
                  <a:pt x="5179508" y="3289157"/>
                </a:lnTo>
                <a:lnTo>
                  <a:pt x="106551" y="3289157"/>
                </a:lnTo>
                <a:lnTo>
                  <a:pt x="64243" y="3124220"/>
                </a:lnTo>
                <a:cubicBezTo>
                  <a:pt x="24356" y="2932449"/>
                  <a:pt x="2942" y="2740198"/>
                  <a:pt x="275" y="2548847"/>
                </a:cubicBezTo>
                <a:cubicBezTo>
                  <a:pt x="-5129" y="2157654"/>
                  <a:pt x="69311" y="1788324"/>
                  <a:pt x="221692" y="1451188"/>
                </a:cubicBezTo>
                <a:cubicBezTo>
                  <a:pt x="375157" y="1111655"/>
                  <a:pt x="586167" y="971279"/>
                  <a:pt x="1011126" y="710513"/>
                </a:cubicBezTo>
                <a:cubicBezTo>
                  <a:pt x="1113643" y="647635"/>
                  <a:pt x="1219676" y="582554"/>
                  <a:pt x="1331439" y="508693"/>
                </a:cubicBezTo>
                <a:cubicBezTo>
                  <a:pt x="1865178" y="156035"/>
                  <a:pt x="2332131" y="-10858"/>
                  <a:pt x="2789606" y="547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75D36BB-4815-BBCD-0556-57EE88400CC8}"/>
              </a:ext>
            </a:extLst>
          </p:cNvPr>
          <p:cNvSpPr txBox="1">
            <a:spLocks/>
          </p:cNvSpPr>
          <p:nvPr/>
        </p:nvSpPr>
        <p:spPr>
          <a:xfrm>
            <a:off x="1576377" y="3827613"/>
            <a:ext cx="3848430" cy="2186393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hu-HU" sz="4000" dirty="0"/>
              <a:t>Nők, asszonyok</a:t>
            </a:r>
            <a:endParaRPr lang="en-US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261A18-1E9A-0C95-7AD8-3E78501CF4EB}"/>
              </a:ext>
            </a:extLst>
          </p:cNvPr>
          <p:cNvSpPr txBox="1"/>
          <p:nvPr/>
        </p:nvSpPr>
        <p:spPr>
          <a:xfrm>
            <a:off x="9205923" y="6014006"/>
            <a:ext cx="2819400" cy="646331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Ariki - nemesi rangú főnökök </a:t>
            </a:r>
            <a:endParaRPr lang="en-US" sz="2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0149173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ign with text and a car in the background&#10;&#10;Description automatically generated">
            <a:extLst>
              <a:ext uri="{FF2B5EF4-FFF2-40B4-BE49-F238E27FC236}">
                <a16:creationId xmlns:a16="http://schemas.microsoft.com/office/drawing/2014/main" id="{2D4AC94A-BA88-424A-5DB0-66CF1FC34A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3" r="29425"/>
          <a:stretch/>
        </p:blipFill>
        <p:spPr>
          <a:xfrm rot="5400000">
            <a:off x="315465" y="-315469"/>
            <a:ext cx="6858000" cy="7488936"/>
          </a:xfrm>
          <a:prstGeom prst="rect">
            <a:avLst/>
          </a:prstGeom>
        </p:spPr>
      </p:pic>
      <p:pic>
        <p:nvPicPr>
          <p:cNvPr id="3" name="Picture 2" descr="A group of colorful fabric&#10;&#10;Description automatically generated">
            <a:extLst>
              <a:ext uri="{FF2B5EF4-FFF2-40B4-BE49-F238E27FC236}">
                <a16:creationId xmlns:a16="http://schemas.microsoft.com/office/drawing/2014/main" id="{782A4641-1FA6-0CFB-DD8C-5EC7D3C0DE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452"/>
          <a:stretch/>
        </p:blipFill>
        <p:spPr>
          <a:xfrm>
            <a:off x="7534657" y="10"/>
            <a:ext cx="46573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2689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217F32C-75AA-4B97-ADFB-5E2C3C7EC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ambulances parked at a gas station&#10;&#10;Description automatically generated">
            <a:extLst>
              <a:ext uri="{FF2B5EF4-FFF2-40B4-BE49-F238E27FC236}">
                <a16:creationId xmlns:a16="http://schemas.microsoft.com/office/drawing/2014/main" id="{63E28BF7-0FCF-50F5-B9AA-FA8AEAC684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166" b="860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4D76AAEA-AF3A-4616-9F99-E9AA131A5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36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08ADA28-FF6A-7F7A-CE07-3D7F25567F2B}"/>
              </a:ext>
            </a:extLst>
          </p:cNvPr>
          <p:cNvSpPr txBox="1">
            <a:spLocks/>
          </p:cNvSpPr>
          <p:nvPr/>
        </p:nvSpPr>
        <p:spPr>
          <a:xfrm>
            <a:off x="6095999" y="1346268"/>
            <a:ext cx="5618431" cy="251580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sz="5400" dirty="0">
                <a:solidFill>
                  <a:schemeClr val="bg1"/>
                </a:solidFill>
              </a:rPr>
              <a:t>Rarotonga</a:t>
            </a:r>
            <a:r>
              <a:rPr lang="hu-HU" sz="5400" dirty="0">
                <a:solidFill>
                  <a:schemeClr val="bg1"/>
                </a:solidFill>
              </a:rPr>
              <a:t>i kórház</a:t>
            </a:r>
            <a:endParaRPr lang="en-US" sz="54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9C64C7-D2A4-34C0-B506-B4E3681AD187}"/>
              </a:ext>
            </a:extLst>
          </p:cNvPr>
          <p:cNvSpPr txBox="1"/>
          <p:nvPr/>
        </p:nvSpPr>
        <p:spPr>
          <a:xfrm>
            <a:off x="10024369" y="6524496"/>
            <a:ext cx="216408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PH" sz="1200" dirty="0">
                <a:solidFill>
                  <a:schemeClr val="bg1"/>
                </a:solidFill>
                <a:latin typeface="Times New Roman"/>
                <a:cs typeface="Times New Roman"/>
              </a:rPr>
              <a:t>© WDP Cook Islands</a:t>
            </a:r>
            <a:endParaRPr lang="en-US" sz="1200" dirty="0">
              <a:solidFill>
                <a:schemeClr val="bg1"/>
              </a:solidFill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38456688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430127AE-B29E-4FDF-99D2-A2F1E700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593B4D24-F4A8-4141-A20A-E0575D19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 descr="A map of the world&#10;&#10;Description automatically generated">
            <a:extLst>
              <a:ext uri="{FF2B5EF4-FFF2-40B4-BE49-F238E27FC236}">
                <a16:creationId xmlns:a16="http://schemas.microsoft.com/office/drawing/2014/main" id="{603AB0E6-C739-8311-770C-D769402AD5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664" r="-1" b="17872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55A741C2-AB82-4BF5-9324-5D0B56A3D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67675" y="-3167677"/>
            <a:ext cx="5856341" cy="12191695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CD46807-BF17-4E5D-90A8-A062604C00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6277" y="-874927"/>
            <a:ext cx="1899138" cy="1219169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823926DB-76C8-474A-B5FB-F43C59E3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3758" y="-1037574"/>
            <a:ext cx="1904176" cy="1219169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3EFB53F-14ED-143B-4E39-C8D5D70D5423}"/>
              </a:ext>
            </a:extLst>
          </p:cNvPr>
          <p:cNvSpPr txBox="1">
            <a:spLocks/>
          </p:cNvSpPr>
          <p:nvPr/>
        </p:nvSpPr>
        <p:spPr>
          <a:xfrm>
            <a:off x="146939" y="162472"/>
            <a:ext cx="8391967" cy="1109207"/>
          </a:xfrm>
          <a:prstGeom prst="rect">
            <a:avLst/>
          </a:prstGeom>
        </p:spPr>
        <p:txBody>
          <a:bodyPr vert="horz" lIns="109728" tIns="109728" rIns="109728" bIns="91440" rtlCol="0">
            <a:normAutofit fontScale="77500" lnSpcReduction="20000"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40000"/>
              </a:lnSpc>
              <a:spcBef>
                <a:spcPts val="930"/>
              </a:spcBef>
              <a:spcAft>
                <a:spcPts val="600"/>
              </a:spcAft>
              <a:buFont typeface="Corbel" panose="020B0503020204020204" pitchFamily="34" charset="0"/>
            </a:pPr>
            <a:r>
              <a:rPr lang="hu-HU" dirty="0">
                <a:latin typeface="+mn-lt"/>
                <a:ea typeface="+mn-ea"/>
                <a:cs typeface="+mn-cs"/>
              </a:rPr>
              <a:t>Nők világimanapjának (Világimanap) története a Cook-szigeteken</a:t>
            </a:r>
            <a:endParaRPr lang="en-US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32932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women wearing white dresses and hats&#10;&#10;Description automatically generated">
            <a:extLst>
              <a:ext uri="{FF2B5EF4-FFF2-40B4-BE49-F238E27FC236}">
                <a16:creationId xmlns:a16="http://schemas.microsoft.com/office/drawing/2014/main" id="{312CBC9E-5F53-DE60-4780-2F29858005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255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6B300BA-E52C-8624-733A-70603FA99154}"/>
              </a:ext>
            </a:extLst>
          </p:cNvPr>
          <p:cNvSpPr txBox="1"/>
          <p:nvPr/>
        </p:nvSpPr>
        <p:spPr>
          <a:xfrm>
            <a:off x="0" y="6255358"/>
            <a:ext cx="12192000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sz="2000" dirty="0">
                <a:latin typeface="Times New Roman"/>
                <a:cs typeface="Times New Roman"/>
              </a:rPr>
              <a:t>A 2022. évi világimanapi alkalom</a:t>
            </a:r>
            <a:endParaRPr lang="en-US" sz="2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39907016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A53D8EB8-2154-67B8-2E95-C84284A51D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841" b="2159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BCD568-B36E-5828-7189-7BC007D9CF4E}"/>
              </a:ext>
            </a:extLst>
          </p:cNvPr>
          <p:cNvSpPr txBox="1"/>
          <p:nvPr/>
        </p:nvSpPr>
        <p:spPr>
          <a:xfrm>
            <a:off x="-2" y="6185783"/>
            <a:ext cx="12146280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PH" sz="2000" dirty="0">
                <a:latin typeface="Times New Roman"/>
                <a:cs typeface="Times New Roman"/>
              </a:rPr>
              <a:t>Aitutaki</a:t>
            </a:r>
            <a:r>
              <a:rPr lang="hu-HU" sz="2000" dirty="0">
                <a:latin typeface="Times New Roman"/>
                <a:cs typeface="Times New Roman"/>
              </a:rPr>
              <a:t> sziget világimanapi bizottsága</a:t>
            </a:r>
            <a:endParaRPr lang="en-US" sz="2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39812629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B071785A-E5D5-1A16-D9E2-7DA2F44BA1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699385"/>
            <a:ext cx="10918464" cy="5459229"/>
          </a:xfrm>
          <a:prstGeom prst="rect">
            <a:avLst/>
          </a:prstGeom>
        </p:spPr>
      </p:pic>
      <p:sp>
        <p:nvSpPr>
          <p:cNvPr id="3" name="Szövegdoboz 2">
            <a:extLst>
              <a:ext uri="{FF2B5EF4-FFF2-40B4-BE49-F238E27FC236}">
                <a16:creationId xmlns:a16="http://schemas.microsoft.com/office/drawing/2014/main" id="{1DC198BD-90B1-9D6C-D1E7-626B3C8D1114}"/>
              </a:ext>
            </a:extLst>
          </p:cNvPr>
          <p:cNvSpPr txBox="1"/>
          <p:nvPr/>
        </p:nvSpPr>
        <p:spPr>
          <a:xfrm>
            <a:off x="2206487" y="1500277"/>
            <a:ext cx="5032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dirty="0"/>
              <a:t>Cook-szigetek Világimanapi Bizottsága a Facebook oldalán is hírt ad magáról</a:t>
            </a:r>
          </a:p>
        </p:txBody>
      </p:sp>
    </p:spTree>
    <p:extLst>
      <p:ext uri="{BB962C8B-B14F-4D97-AF65-F5344CB8AC3E}">
        <p14:creationId xmlns:p14="http://schemas.microsoft.com/office/powerpoint/2010/main" val="3760897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AB8F98-27E9-490A-9FFC-6FB07CEAB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4762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BB673AF-CE4B-46CB-AF61-47A2F6B51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92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B244C92-C225-4ED6-9477-FE38CFE2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19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3B79606-5986-49BA-9D40-A0FD94094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7618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 descr="A group of women posing for a photo&#10;&#10;Description automatically generated">
            <a:extLst>
              <a:ext uri="{FF2B5EF4-FFF2-40B4-BE49-F238E27FC236}">
                <a16:creationId xmlns:a16="http://schemas.microsoft.com/office/drawing/2014/main" id="{E7999EF9-3F0C-AA49-0C3C-7CFBE737C2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2876"/>
          <a:stretch/>
        </p:blipFill>
        <p:spPr>
          <a:xfrm>
            <a:off x="966083" y="10"/>
            <a:ext cx="9841377" cy="6857990"/>
          </a:xfrm>
          <a:custGeom>
            <a:avLst/>
            <a:gdLst/>
            <a:ahLst/>
            <a:cxnLst/>
            <a:rect l="l" t="t" r="r" b="b"/>
            <a:pathLst>
              <a:path w="9841377" h="6858000">
                <a:moveTo>
                  <a:pt x="1623023" y="0"/>
                </a:moveTo>
                <a:lnTo>
                  <a:pt x="4289415" y="0"/>
                </a:lnTo>
                <a:lnTo>
                  <a:pt x="4359035" y="0"/>
                </a:lnTo>
                <a:lnTo>
                  <a:pt x="5482342" y="0"/>
                </a:lnTo>
                <a:lnTo>
                  <a:pt x="5551962" y="0"/>
                </a:lnTo>
                <a:lnTo>
                  <a:pt x="8218354" y="0"/>
                </a:lnTo>
                <a:lnTo>
                  <a:pt x="8240478" y="14997"/>
                </a:lnTo>
                <a:cubicBezTo>
                  <a:pt x="9267641" y="754641"/>
                  <a:pt x="9841377" y="2093192"/>
                  <a:pt x="9841377" y="3621656"/>
                </a:cubicBezTo>
                <a:cubicBezTo>
                  <a:pt x="9841377" y="4969131"/>
                  <a:pt x="8912652" y="5602839"/>
                  <a:pt x="7967027" y="6374814"/>
                </a:cubicBezTo>
                <a:cubicBezTo>
                  <a:pt x="7794824" y="6515397"/>
                  <a:pt x="7624197" y="6653108"/>
                  <a:pt x="7450379" y="6780599"/>
                </a:cubicBezTo>
                <a:lnTo>
                  <a:pt x="7338623" y="6858000"/>
                </a:lnTo>
                <a:lnTo>
                  <a:pt x="5551962" y="6858000"/>
                </a:lnTo>
                <a:lnTo>
                  <a:pt x="5482342" y="6858000"/>
                </a:lnTo>
                <a:lnTo>
                  <a:pt x="4359035" y="6858000"/>
                </a:lnTo>
                <a:lnTo>
                  <a:pt x="4289415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3" name="Ribbon: Tilted Up 2">
            <a:extLst>
              <a:ext uri="{FF2B5EF4-FFF2-40B4-BE49-F238E27FC236}">
                <a16:creationId xmlns:a16="http://schemas.microsoft.com/office/drawing/2014/main" id="{6E71DE31-7767-88D3-9DD2-41AB054B2618}"/>
              </a:ext>
            </a:extLst>
          </p:cNvPr>
          <p:cNvSpPr/>
          <p:nvPr/>
        </p:nvSpPr>
        <p:spPr>
          <a:xfrm>
            <a:off x="6097741" y="5083815"/>
            <a:ext cx="3834384" cy="786384"/>
          </a:xfrm>
          <a:prstGeom prst="ribbon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Meiryo"/>
              </a:rPr>
              <a:t>Rebecca 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US" dirty="0">
                <a:ea typeface="+mn-lt"/>
                <a:cs typeface="+mn-lt"/>
              </a:rPr>
              <a:t>Akaruru</a:t>
            </a:r>
            <a:endParaRPr lang="en-US" dirty="0">
              <a:ea typeface="Meiry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1E37B-F06E-360F-577C-716626E9C2BE}"/>
              </a:ext>
            </a:extLst>
          </p:cNvPr>
          <p:cNvSpPr txBox="1"/>
          <p:nvPr/>
        </p:nvSpPr>
        <p:spPr>
          <a:xfrm>
            <a:off x="-7620" y="6164044"/>
            <a:ext cx="12199620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sz="2000" dirty="0">
                <a:latin typeface="WordVisi_MSFontService"/>
                <a:ea typeface="Meiryo"/>
              </a:rPr>
              <a:t>Nők Világimanapja Bizottság tagjai 1990-ben</a:t>
            </a:r>
            <a:endParaRPr lang="en-US" sz="2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97966494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Freeform: Shape 102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5" name="Freeform: Shape 104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7" name="Freeform: Shape 106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9" name="Freeform: Shape 108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1" name="Freeform: Shape 110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3" name="Freeform: Shape 112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5" name="Freeform: Shape 114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7" name="Freeform: Shape 116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19" name="Rectangle 118">
            <a:extLst>
              <a:ext uri="{FF2B5EF4-FFF2-40B4-BE49-F238E27FC236}">
                <a16:creationId xmlns:a16="http://schemas.microsoft.com/office/drawing/2014/main" id="{E217F32C-75AA-4B97-ADFB-5E2C3C7EC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women sitting at a table&#10;&#10;Description automatically generated">
            <a:extLst>
              <a:ext uri="{FF2B5EF4-FFF2-40B4-BE49-F238E27FC236}">
                <a16:creationId xmlns:a16="http://schemas.microsoft.com/office/drawing/2014/main" id="{4C494E6C-E0C8-DB49-0990-6F390CCD08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000"/>
          <a:stretch/>
        </p:blipFill>
        <p:spPr>
          <a:xfrm>
            <a:off x="-3244" y="-2719"/>
            <a:ext cx="12191980" cy="6857990"/>
          </a:xfrm>
          <a:prstGeom prst="rect">
            <a:avLst/>
          </a:prstGeom>
        </p:spPr>
      </p:pic>
      <p:sp>
        <p:nvSpPr>
          <p:cNvPr id="121" name="Rectangle 120">
            <a:extLst>
              <a:ext uri="{FF2B5EF4-FFF2-40B4-BE49-F238E27FC236}">
                <a16:creationId xmlns:a16="http://schemas.microsoft.com/office/drawing/2014/main" id="{4D76AAEA-AF3A-4616-9F99-E9AA131A5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36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C394F16-0B73-CF8E-4AA9-409A19336DFA}"/>
              </a:ext>
            </a:extLst>
          </p:cNvPr>
          <p:cNvSpPr txBox="1">
            <a:spLocks/>
          </p:cNvSpPr>
          <p:nvPr/>
        </p:nvSpPr>
        <p:spPr>
          <a:xfrm>
            <a:off x="6234476" y="4758604"/>
            <a:ext cx="6185501" cy="1398688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hu-HU" sz="5400" dirty="0">
                <a:solidFill>
                  <a:schemeClr val="bg1"/>
                </a:solidFill>
              </a:rPr>
              <a:t>… és ma</a:t>
            </a:r>
            <a:endParaRPr lang="en-US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1680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F6F5A16E-D4DC-4ED4-37FE-2B1B063984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699" b="6301"/>
          <a:stretch/>
        </p:blipFill>
        <p:spPr>
          <a:xfrm>
            <a:off x="15239" y="10"/>
            <a:ext cx="1219200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8FC66B8-EE88-F2B7-1237-09B1DC754A53}"/>
              </a:ext>
            </a:extLst>
          </p:cNvPr>
          <p:cNvSpPr txBox="1"/>
          <p:nvPr/>
        </p:nvSpPr>
        <p:spPr>
          <a:xfrm>
            <a:off x="30478" y="6076453"/>
            <a:ext cx="12192000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sz="2000" dirty="0">
                <a:latin typeface="Times New Roman"/>
                <a:cs typeface="Times New Roman"/>
              </a:rPr>
              <a:t>A 2025. év liturgiájának megírására összegyűltek csoportja</a:t>
            </a:r>
            <a:endParaRPr lang="en-US" sz="2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133455598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women standing in front of a building&#10;&#10;Description automatically generated">
            <a:extLst>
              <a:ext uri="{FF2B5EF4-FFF2-40B4-BE49-F238E27FC236}">
                <a16:creationId xmlns:a16="http://schemas.microsoft.com/office/drawing/2014/main" id="{B8AE29DA-E268-D28E-0755-42722D42DB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589" b="12161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4" name="Ribbon: Tilted Up 3">
            <a:extLst>
              <a:ext uri="{FF2B5EF4-FFF2-40B4-BE49-F238E27FC236}">
                <a16:creationId xmlns:a16="http://schemas.microsoft.com/office/drawing/2014/main" id="{C0CD5B93-3EEC-1082-4E78-E84E4D0F0E4F}"/>
              </a:ext>
            </a:extLst>
          </p:cNvPr>
          <p:cNvSpPr/>
          <p:nvPr/>
        </p:nvSpPr>
        <p:spPr>
          <a:xfrm>
            <a:off x="7367861" y="451094"/>
            <a:ext cx="2651760" cy="682752"/>
          </a:xfrm>
          <a:prstGeom prst="ribbon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ea typeface="Meiryo"/>
              </a:rPr>
              <a:t>Henrica Marona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D2BEE9-F621-3F77-FDE5-005C540360B8}"/>
              </a:ext>
            </a:extLst>
          </p:cNvPr>
          <p:cNvSpPr txBox="1"/>
          <p:nvPr/>
        </p:nvSpPr>
        <p:spPr>
          <a:xfrm>
            <a:off x="-2" y="5882308"/>
            <a:ext cx="12192000" cy="41535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sz="2000" dirty="0">
                <a:latin typeface="Times New Roman"/>
                <a:cs typeface="Times New Roman"/>
              </a:rPr>
              <a:t>Világimanap nemzetközi szervezetének (</a:t>
            </a:r>
            <a:r>
              <a:rPr lang="en-US" sz="2000" dirty="0">
                <a:latin typeface="Times New Roman"/>
                <a:cs typeface="Times New Roman"/>
              </a:rPr>
              <a:t>WDP</a:t>
            </a:r>
            <a:r>
              <a:rPr lang="hu-HU" sz="2000" dirty="0">
                <a:latin typeface="Times New Roman"/>
                <a:cs typeface="Times New Roman"/>
              </a:rPr>
              <a:t> International) vezetősége 2019-ben </a:t>
            </a:r>
            <a:endParaRPr lang="en-US" sz="2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42432896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AB8F98-27E9-490A-9FFC-6FB07CEAB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4762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BB673AF-CE4B-46CB-AF61-47A2F6B51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92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B244C92-C225-4ED6-9477-FE38CFE2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19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3B79606-5986-49BA-9D40-A0FD94094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7618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 descr="Two women standing in front of a bookcase&#10;&#10;Description automatically generated">
            <a:extLst>
              <a:ext uri="{FF2B5EF4-FFF2-40B4-BE49-F238E27FC236}">
                <a16:creationId xmlns:a16="http://schemas.microsoft.com/office/drawing/2014/main" id="{4FDA64ED-2B7D-9CFC-65EF-1FB220A04E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2" r="2369" b="-1"/>
          <a:stretch/>
        </p:blipFill>
        <p:spPr>
          <a:xfrm>
            <a:off x="966083" y="10"/>
            <a:ext cx="9841377" cy="6857990"/>
          </a:xfrm>
          <a:custGeom>
            <a:avLst/>
            <a:gdLst/>
            <a:ahLst/>
            <a:cxnLst/>
            <a:rect l="l" t="t" r="r" b="b"/>
            <a:pathLst>
              <a:path w="9841377" h="6858000">
                <a:moveTo>
                  <a:pt x="1623023" y="0"/>
                </a:moveTo>
                <a:lnTo>
                  <a:pt x="4289415" y="0"/>
                </a:lnTo>
                <a:lnTo>
                  <a:pt x="4359035" y="0"/>
                </a:lnTo>
                <a:lnTo>
                  <a:pt x="5482342" y="0"/>
                </a:lnTo>
                <a:lnTo>
                  <a:pt x="5551962" y="0"/>
                </a:lnTo>
                <a:lnTo>
                  <a:pt x="8218354" y="0"/>
                </a:lnTo>
                <a:lnTo>
                  <a:pt x="8240478" y="14997"/>
                </a:lnTo>
                <a:cubicBezTo>
                  <a:pt x="9267641" y="754641"/>
                  <a:pt x="9841377" y="2093192"/>
                  <a:pt x="9841377" y="3621656"/>
                </a:cubicBezTo>
                <a:cubicBezTo>
                  <a:pt x="9841377" y="4969131"/>
                  <a:pt x="8912652" y="5602839"/>
                  <a:pt x="7967027" y="6374814"/>
                </a:cubicBezTo>
                <a:cubicBezTo>
                  <a:pt x="7794824" y="6515397"/>
                  <a:pt x="7624197" y="6653108"/>
                  <a:pt x="7450379" y="6780599"/>
                </a:cubicBezTo>
                <a:lnTo>
                  <a:pt x="7338623" y="6858000"/>
                </a:lnTo>
                <a:lnTo>
                  <a:pt x="5551962" y="6858000"/>
                </a:lnTo>
                <a:lnTo>
                  <a:pt x="5482342" y="6858000"/>
                </a:lnTo>
                <a:lnTo>
                  <a:pt x="4359035" y="6858000"/>
                </a:lnTo>
                <a:lnTo>
                  <a:pt x="4289415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6EF3FF-D6E5-CF4F-06BA-38A569CBA88D}"/>
              </a:ext>
            </a:extLst>
          </p:cNvPr>
          <p:cNvSpPr txBox="1"/>
          <p:nvPr/>
        </p:nvSpPr>
        <p:spPr>
          <a:xfrm>
            <a:off x="89451" y="5712792"/>
            <a:ext cx="12192000" cy="707886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hu-HU" sz="2000" dirty="0">
                <a:latin typeface="Times New Roman"/>
                <a:cs typeface="Times New Roman"/>
              </a:rPr>
              <a:t>A Világimanap nemzetközi szervezetben a Csendes-óceáni térséget képviselő két nő közül Henrica Marona </a:t>
            </a:r>
          </a:p>
          <a:p>
            <a:pPr algn="ctr"/>
            <a:r>
              <a:rPr lang="hu-HU" sz="2000" dirty="0">
                <a:latin typeface="Times New Roman"/>
                <a:cs typeface="Times New Roman"/>
              </a:rPr>
              <a:t>a Cook-szigetekről. (</a:t>
            </a:r>
            <a:r>
              <a:rPr lang="en-US" sz="2000" dirty="0">
                <a:latin typeface="Times New Roman"/>
                <a:cs typeface="Times New Roman"/>
              </a:rPr>
              <a:t>2017 – 2022</a:t>
            </a:r>
            <a:r>
              <a:rPr lang="hu-HU" sz="2000" dirty="0">
                <a:latin typeface="Times New Roman"/>
                <a:cs typeface="Times New Roman"/>
              </a:rPr>
              <a:t>)</a:t>
            </a:r>
            <a:endParaRPr lang="en-US" dirty="0">
              <a:ea typeface="Meiryo"/>
            </a:endParaRPr>
          </a:p>
        </p:txBody>
      </p:sp>
      <p:sp>
        <p:nvSpPr>
          <p:cNvPr id="5" name="Ribbon: Tilted Up 4">
            <a:extLst>
              <a:ext uri="{FF2B5EF4-FFF2-40B4-BE49-F238E27FC236}">
                <a16:creationId xmlns:a16="http://schemas.microsoft.com/office/drawing/2014/main" id="{7945D8BA-BEF9-7CF8-BC00-3BCEBFF596E9}"/>
              </a:ext>
            </a:extLst>
          </p:cNvPr>
          <p:cNvSpPr/>
          <p:nvPr/>
        </p:nvSpPr>
        <p:spPr>
          <a:xfrm>
            <a:off x="5112341" y="4428734"/>
            <a:ext cx="2651760" cy="682752"/>
          </a:xfrm>
          <a:prstGeom prst="ribbon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ea typeface="Meiryo"/>
              </a:rPr>
              <a:t>Henrica Marona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1807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CC700D5-9809-43F4-89D5-7DBBCB0DC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02296" y="1287887"/>
            <a:ext cx="4523890" cy="4187191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C7163242-6303-46DC-BAC1-2A204F061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051182" y="1382922"/>
            <a:ext cx="4174735" cy="3941951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805C4C40-D70E-4C4F-B228-98A0A6132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00000" flipH="1">
            <a:off x="6733248" y="1097468"/>
            <a:ext cx="4908132" cy="4613915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60B9A0F-0C8D-D327-58A7-789A0B2ABB9D}"/>
              </a:ext>
            </a:extLst>
          </p:cNvPr>
          <p:cNvSpPr txBox="1">
            <a:spLocks/>
          </p:cNvSpPr>
          <p:nvPr/>
        </p:nvSpPr>
        <p:spPr>
          <a:xfrm>
            <a:off x="7430501" y="2472436"/>
            <a:ext cx="3459760" cy="1393913"/>
          </a:xfrm>
          <a:prstGeom prst="rect">
            <a:avLst/>
          </a:prstGeom>
        </p:spPr>
        <p:txBody>
          <a:bodyPr vert="horz" lIns="109728" tIns="109728" rIns="109728" bIns="91440" rtlCol="0" anchor="b">
            <a:normAutofit fontScale="92500"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Aft>
                <a:spcPts val="600"/>
              </a:spcAft>
            </a:pPr>
            <a:r>
              <a:rPr lang="hu-HU" sz="3600" dirty="0"/>
              <a:t>Címlapkép és alkotói</a:t>
            </a:r>
            <a:endParaRPr lang="en-US" sz="3600" dirty="0"/>
          </a:p>
        </p:txBody>
      </p:sp>
      <p:pic>
        <p:nvPicPr>
          <p:cNvPr id="5" name="Picture 4" descr="A group of women sitting under a tree&#10;&#10;Description automatically generated">
            <a:extLst>
              <a:ext uri="{FF2B5EF4-FFF2-40B4-BE49-F238E27FC236}">
                <a16:creationId xmlns:a16="http://schemas.microsoft.com/office/drawing/2014/main" id="{39FF6750-178C-75D0-7645-0FD94A1A9D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4" y="1188"/>
            <a:ext cx="4818991" cy="68476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4E68211-39A2-F28C-7A6B-E134057E36BC}"/>
              </a:ext>
            </a:extLst>
          </p:cNvPr>
          <p:cNvSpPr txBox="1"/>
          <p:nvPr/>
        </p:nvSpPr>
        <p:spPr>
          <a:xfrm>
            <a:off x="7680960" y="3863339"/>
            <a:ext cx="301752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  <a:latin typeface="Times New Roman"/>
                <a:cs typeface="Times New Roman"/>
              </a:rPr>
              <a:t>“</a:t>
            </a:r>
            <a:r>
              <a:rPr lang="hu-HU" sz="3200" b="1" dirty="0">
                <a:solidFill>
                  <a:srgbClr val="FF0000"/>
                </a:solidFill>
                <a:latin typeface="Times New Roman"/>
                <a:cs typeface="Times New Roman"/>
              </a:rPr>
              <a:t>Csodálatosan megalkottál</a:t>
            </a:r>
            <a:r>
              <a:rPr lang="en-GB" sz="3200" b="1" dirty="0">
                <a:solidFill>
                  <a:srgbClr val="FF0000"/>
                </a:solidFill>
                <a:latin typeface="Times New Roman"/>
                <a:cs typeface="Times New Roman"/>
              </a:rPr>
              <a:t>”</a:t>
            </a:r>
            <a:endParaRPr lang="en-US" sz="3200" b="1" dirty="0">
              <a:solidFill>
                <a:srgbClr val="FF0000"/>
              </a:solidFill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39697929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wo women wearing flowers on their heads&#10;&#10;Description automatically generated">
            <a:extLst>
              <a:ext uri="{FF2B5EF4-FFF2-40B4-BE49-F238E27FC236}">
                <a16:creationId xmlns:a16="http://schemas.microsoft.com/office/drawing/2014/main" id="{AE72B905-65A5-5889-C2AB-1C0847C1AC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3" b="9267"/>
          <a:stretch/>
        </p:blipFill>
        <p:spPr>
          <a:xfrm rot="10800000">
            <a:off x="-1" y="10"/>
            <a:ext cx="12192000" cy="6857990"/>
          </a:xfrm>
          <a:prstGeom prst="rect">
            <a:avLst/>
          </a:prstGeom>
        </p:spPr>
      </p:pic>
      <p:sp>
        <p:nvSpPr>
          <p:cNvPr id="4" name="Ribbon: Tilted Up 3">
            <a:extLst>
              <a:ext uri="{FF2B5EF4-FFF2-40B4-BE49-F238E27FC236}">
                <a16:creationId xmlns:a16="http://schemas.microsoft.com/office/drawing/2014/main" id="{EF08AA2C-FAA0-7D88-B54A-CC2A5DAA9BA8}"/>
              </a:ext>
            </a:extLst>
          </p:cNvPr>
          <p:cNvSpPr/>
          <p:nvPr/>
        </p:nvSpPr>
        <p:spPr>
          <a:xfrm>
            <a:off x="2094821" y="5914634"/>
            <a:ext cx="3230880" cy="804672"/>
          </a:xfrm>
          <a:prstGeom prst="ribbon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ea typeface="+mn-lt"/>
                <a:cs typeface="+mn-lt"/>
              </a:rPr>
              <a:t>Tevairangi Napa</a:t>
            </a:r>
            <a:endParaRPr lang="en-US" dirty="0"/>
          </a:p>
        </p:txBody>
      </p:sp>
      <p:sp>
        <p:nvSpPr>
          <p:cNvPr id="6" name="Ribbon: Tilted Up 5">
            <a:extLst>
              <a:ext uri="{FF2B5EF4-FFF2-40B4-BE49-F238E27FC236}">
                <a16:creationId xmlns:a16="http://schemas.microsoft.com/office/drawing/2014/main" id="{78D0224C-A0D7-0893-4F79-63D7586FF56D}"/>
              </a:ext>
            </a:extLst>
          </p:cNvPr>
          <p:cNvSpPr/>
          <p:nvPr/>
        </p:nvSpPr>
        <p:spPr>
          <a:xfrm>
            <a:off x="7565981" y="5876534"/>
            <a:ext cx="2545080" cy="842772"/>
          </a:xfrm>
          <a:prstGeom prst="ribbon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ea typeface="+mn-lt"/>
                <a:cs typeface="+mn-lt"/>
              </a:rPr>
              <a:t>Tarani Napa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399574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LightSeedLeftStep">
      <a:dk1>
        <a:srgbClr val="000000"/>
      </a:dk1>
      <a:lt1>
        <a:srgbClr val="FFFFFF"/>
      </a:lt1>
      <a:dk2>
        <a:srgbClr val="243241"/>
      </a:dk2>
      <a:lt2>
        <a:srgbClr val="E2E5E8"/>
      </a:lt2>
      <a:accent1>
        <a:srgbClr val="BB9B82"/>
      </a:accent1>
      <a:accent2>
        <a:srgbClr val="BA807F"/>
      </a:accent2>
      <a:accent3>
        <a:srgbClr val="C594A7"/>
      </a:accent3>
      <a:accent4>
        <a:srgbClr val="BA7FAE"/>
      </a:accent4>
      <a:accent5>
        <a:srgbClr val="BB95C5"/>
      </a:accent5>
      <a:accent6>
        <a:srgbClr val="947FBA"/>
      </a:accent6>
      <a:hlink>
        <a:srgbClr val="5C85A7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06b372d-6034-4e9e-a822-36bcae0a06f3">
      <Terms xmlns="http://schemas.microsoft.com/office/infopath/2007/PartnerControls"/>
    </lcf76f155ced4ddcb4097134ff3c332f>
    <TaxCatchAll xmlns="65fce7e3-6e1f-49ab-88fd-10a8a73f5a3d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D830CB3F471CD45AB9D167714B9B1E2" ma:contentTypeVersion="19" ma:contentTypeDescription="Create a new document." ma:contentTypeScope="" ma:versionID="e2623c66293f16aeb5ab8b8de6db7d65">
  <xsd:schema xmlns:xsd="http://www.w3.org/2001/XMLSchema" xmlns:xs="http://www.w3.org/2001/XMLSchema" xmlns:p="http://schemas.microsoft.com/office/2006/metadata/properties" xmlns:ns2="d06b372d-6034-4e9e-a822-36bcae0a06f3" xmlns:ns3="65fce7e3-6e1f-49ab-88fd-10a8a73f5a3d" targetNamespace="http://schemas.microsoft.com/office/2006/metadata/properties" ma:root="true" ma:fieldsID="4b2aef61a56dd98b8b6c69ea4bbe0a2e" ns2:_="" ns3:_="">
    <xsd:import namespace="d06b372d-6034-4e9e-a822-36bcae0a06f3"/>
    <xsd:import namespace="65fce7e3-6e1f-49ab-88fd-10a8a73f5a3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6b372d-6034-4e9e-a822-36bcae0a06f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7" nillable="true" ma:displayName="Length (seconds)" ma:internalName="MediaLengthInSeconds" ma:readOnly="true">
      <xsd:simpleType>
        <xsd:restriction base="dms:Unknown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4c73d9e2-7ba3-4fad-ae24-e4c738f7e58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5fce7e3-6e1f-49ab-88fd-10a8a73f5a3d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adc26093-f5e2-430f-a90c-4194319777ea}" ma:internalName="TaxCatchAll" ma:showField="CatchAllData" ma:web="65fce7e3-6e1f-49ab-88fd-10a8a73f5a3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AE59E35-8850-4426-ADA3-815366A9E2F6}">
  <ds:schemaRefs>
    <ds:schemaRef ds:uri="http://schemas.microsoft.com/office/2006/metadata/properties"/>
    <ds:schemaRef ds:uri="http://schemas.microsoft.com/office/infopath/2007/PartnerControls"/>
    <ds:schemaRef ds:uri="d06b372d-6034-4e9e-a822-36bcae0a06f3"/>
    <ds:schemaRef ds:uri="65fce7e3-6e1f-49ab-88fd-10a8a73f5a3d"/>
  </ds:schemaRefs>
</ds:datastoreItem>
</file>

<file path=customXml/itemProps2.xml><?xml version="1.0" encoding="utf-8"?>
<ds:datastoreItem xmlns:ds="http://schemas.openxmlformats.org/officeDocument/2006/customXml" ds:itemID="{57CB9ABD-3A83-498A-B8F0-E4F8249926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6b372d-6034-4e9e-a822-36bcae0a06f3"/>
    <ds:schemaRef ds:uri="65fce7e3-6e1f-49ab-88fd-10a8a73f5a3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08468AD-9996-4192-BA93-07E64EC7C7F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54</TotalTime>
  <Words>282</Words>
  <Application>Microsoft Office PowerPoint</Application>
  <PresentationFormat>Szélesvásznú</PresentationFormat>
  <Paragraphs>63</Paragraphs>
  <Slides>41</Slides>
  <Notes>0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5</vt:i4>
      </vt:variant>
      <vt:variant>
        <vt:lpstr>Téma</vt:lpstr>
      </vt:variant>
      <vt:variant>
        <vt:i4>1</vt:i4>
      </vt:variant>
      <vt:variant>
        <vt:lpstr>Diacímek</vt:lpstr>
      </vt:variant>
      <vt:variant>
        <vt:i4>41</vt:i4>
      </vt:variant>
    </vt:vector>
  </HeadingPairs>
  <TitlesOfParts>
    <vt:vector size="47" baseType="lpstr">
      <vt:lpstr>Meiryo</vt:lpstr>
      <vt:lpstr>Arial Rounded MT Bold</vt:lpstr>
      <vt:lpstr>Corbel</vt:lpstr>
      <vt:lpstr>Times New Roman</vt:lpstr>
      <vt:lpstr>WordVisi_MSFontService</vt:lpstr>
      <vt:lpstr>SketchLinesVTI</vt:lpstr>
      <vt:lpstr>2025. ÉVI VILÁGIMANAP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Brebovszkyné Pintér Márta</cp:lastModifiedBy>
  <cp:revision>816</cp:revision>
  <dcterms:created xsi:type="dcterms:W3CDTF">2024-03-26T22:56:33Z</dcterms:created>
  <dcterms:modified xsi:type="dcterms:W3CDTF">2025-02-01T17:04:14Z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0x010100ED830CB3F471CD45AB9D167714B9B1E2</vt:lpwstr>
  </property>
  <property fmtid="{D5CDD505-2E9C-101B-9397-08002B2CF9AE}" pid="3" name="MediaServiceImageTags">
    <vt:lpwstr/>
  </property>
</Properties>
</file>